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603" r:id="rId6"/>
    <p:sldId id="605" r:id="rId7"/>
    <p:sldId id="607" r:id="rId8"/>
    <p:sldId id="608" r:id="rId9"/>
    <p:sldId id="609" r:id="rId10"/>
    <p:sldId id="610" r:id="rId11"/>
    <p:sldId id="560" r:id="rId12"/>
  </p:sldIdLst>
  <p:sldSz cx="12192000" cy="6858000"/>
  <p:notesSz cx="6858000" cy="923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7" userDrawn="1">
          <p15:clr>
            <a:srgbClr val="A4A3A4"/>
          </p15:clr>
        </p15:guide>
        <p15:guide id="2" pos="217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45C"/>
    <a:srgbClr val="E63B20"/>
    <a:srgbClr val="184B90"/>
    <a:srgbClr val="375962"/>
    <a:srgbClr val="1A2E35"/>
    <a:srgbClr val="2C3079"/>
    <a:srgbClr val="5754A0"/>
    <a:srgbClr val="8EB4E3"/>
    <a:srgbClr val="FAC090"/>
    <a:srgbClr val="FEF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4D4247-5E46-4788-9C07-A389A4922174}" v="10" dt="2020-01-08T11:30:16.765"/>
    <p1510:client id="{E1A9B3C2-437D-C7CE-5A83-CD7CA3380196}" v="1" dt="2020-03-04T06:51:04.8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B4B98B0-60AC-42C2-AFA5-B58CD77FA1E5}" styleName="Açık Stil 1 - Vurgu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 autoAdjust="0"/>
    <p:restoredTop sz="89281" autoAdjust="0"/>
  </p:normalViewPr>
  <p:slideViewPr>
    <p:cSldViewPr showGuides="1">
      <p:cViewPr varScale="1">
        <p:scale>
          <a:sx n="79" d="100"/>
          <a:sy n="79" d="100"/>
        </p:scale>
        <p:origin x="744" y="72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202" d="100"/>
          <a:sy n="202" d="100"/>
        </p:scale>
        <p:origin x="115" y="115"/>
      </p:cViewPr>
      <p:guideLst>
        <p:guide orient="horz" pos="3157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rve ES" userId="S::merve.es@spac.com.tr::6e5c74fc-72d7-4488-bc1b-070245dacf34" providerId="AD" clId="Web-{CD14245E-9361-271E-5008-6A6EE82DC409}"/>
    <pc:docChg chg="modSld">
      <pc:chgData name="Merve ES" userId="S::merve.es@spac.com.tr::6e5c74fc-72d7-4488-bc1b-070245dacf34" providerId="AD" clId="Web-{CD14245E-9361-271E-5008-6A6EE82DC409}" dt="2020-01-07T08:14:18.149" v="1" actId="14100"/>
      <pc:docMkLst>
        <pc:docMk/>
      </pc:docMkLst>
      <pc:sldChg chg="modSp">
        <pc:chgData name="Merve ES" userId="S::merve.es@spac.com.tr::6e5c74fc-72d7-4488-bc1b-070245dacf34" providerId="AD" clId="Web-{CD14245E-9361-271E-5008-6A6EE82DC409}" dt="2020-01-07T08:14:18.149" v="1" actId="14100"/>
        <pc:sldMkLst>
          <pc:docMk/>
          <pc:sldMk cId="4106584040" sldId="281"/>
        </pc:sldMkLst>
        <pc:spChg chg="mod">
          <ac:chgData name="Merve ES" userId="S::merve.es@spac.com.tr::6e5c74fc-72d7-4488-bc1b-070245dacf34" providerId="AD" clId="Web-{CD14245E-9361-271E-5008-6A6EE82DC409}" dt="2020-01-07T08:14:18.149" v="1" actId="14100"/>
          <ac:spMkLst>
            <pc:docMk/>
            <pc:sldMk cId="4106584040" sldId="281"/>
            <ac:spMk id="5" creationId="{8D9CD5F3-9405-4117-A23A-EE1EB408B09A}"/>
          </ac:spMkLst>
        </pc:spChg>
      </pc:sldChg>
    </pc:docChg>
  </pc:docChgLst>
  <pc:docChgLst>
    <pc:chgData name="İhsan EREN" userId="344b37a5-ef73-4e45-82d9-ed5845f5652a" providerId="ADAL" clId="{343AF2D6-4D2E-4D57-A75B-FEE815FC8C15}"/>
    <pc:docChg chg="undo redo custSel delSld modSld modMainMaster">
      <pc:chgData name="İhsan EREN" userId="344b37a5-ef73-4e45-82d9-ed5845f5652a" providerId="ADAL" clId="{343AF2D6-4D2E-4D57-A75B-FEE815FC8C15}" dt="2019-12-30T16:22:37.746" v="317" actId="20577"/>
      <pc:docMkLst>
        <pc:docMk/>
      </pc:docMkLst>
      <pc:sldChg chg="modSp">
        <pc:chgData name="İhsan EREN" userId="344b37a5-ef73-4e45-82d9-ed5845f5652a" providerId="ADAL" clId="{343AF2D6-4D2E-4D57-A75B-FEE815FC8C15}" dt="2019-12-26T21:40:28.597" v="272" actId="6549"/>
        <pc:sldMkLst>
          <pc:docMk/>
          <pc:sldMk cId="1591354276" sldId="256"/>
        </pc:sldMkLst>
        <pc:spChg chg="mod">
          <ac:chgData name="İhsan EREN" userId="344b37a5-ef73-4e45-82d9-ed5845f5652a" providerId="ADAL" clId="{343AF2D6-4D2E-4D57-A75B-FEE815FC8C15}" dt="2019-12-26T21:40:28.597" v="272" actId="6549"/>
          <ac:spMkLst>
            <pc:docMk/>
            <pc:sldMk cId="1591354276" sldId="256"/>
            <ac:spMk id="2" creationId="{00000000-0000-0000-0000-000000000000}"/>
          </ac:spMkLst>
        </pc:spChg>
      </pc:sldChg>
      <pc:sldChg chg="modSp">
        <pc:chgData name="İhsan EREN" userId="344b37a5-ef73-4e45-82d9-ed5845f5652a" providerId="ADAL" clId="{343AF2D6-4D2E-4D57-A75B-FEE815FC8C15}" dt="2019-12-26T21:26:59.337" v="30" actId="20577"/>
        <pc:sldMkLst>
          <pc:docMk/>
          <pc:sldMk cId="1571924254" sldId="258"/>
        </pc:sldMkLst>
        <pc:graphicFrameChg chg="mod">
          <ac:chgData name="İhsan EREN" userId="344b37a5-ef73-4e45-82d9-ed5845f5652a" providerId="ADAL" clId="{343AF2D6-4D2E-4D57-A75B-FEE815FC8C15}" dt="2019-12-26T21:26:59.337" v="30" actId="20577"/>
          <ac:graphicFrameMkLst>
            <pc:docMk/>
            <pc:sldMk cId="1571924254" sldId="258"/>
            <ac:graphicFrameMk id="2" creationId="{00000000-0000-0000-0000-000000000000}"/>
          </ac:graphicFrameMkLst>
        </pc:graphicFrameChg>
      </pc:sldChg>
      <pc:sldChg chg="modSp">
        <pc:chgData name="İhsan EREN" userId="344b37a5-ef73-4e45-82d9-ed5845f5652a" providerId="ADAL" clId="{343AF2D6-4D2E-4D57-A75B-FEE815FC8C15}" dt="2019-12-26T21:44:46.600" v="311" actId="1035"/>
        <pc:sldMkLst>
          <pc:docMk/>
          <pc:sldMk cId="0" sldId="259"/>
        </pc:sldMkLst>
        <pc:spChg chg="mod">
          <ac:chgData name="İhsan EREN" userId="344b37a5-ef73-4e45-82d9-ed5845f5652a" providerId="ADAL" clId="{343AF2D6-4D2E-4D57-A75B-FEE815FC8C15}" dt="2019-12-26T21:43:30.111" v="309" actId="6549"/>
          <ac:spMkLst>
            <pc:docMk/>
            <pc:sldMk cId="0" sldId="259"/>
            <ac:spMk id="16" creationId="{00000000-0000-0000-0000-000000000000}"/>
          </ac:spMkLst>
        </pc:spChg>
        <pc:spChg chg="mod">
          <ac:chgData name="İhsan EREN" userId="344b37a5-ef73-4e45-82d9-ed5845f5652a" providerId="ADAL" clId="{343AF2D6-4D2E-4D57-A75B-FEE815FC8C15}" dt="2019-12-26T21:42:13.797" v="290" actId="6549"/>
          <ac:spMkLst>
            <pc:docMk/>
            <pc:sldMk cId="0" sldId="259"/>
            <ac:spMk id="17" creationId="{00000000-0000-0000-0000-000000000000}"/>
          </ac:spMkLst>
        </pc:spChg>
        <pc:spChg chg="mod">
          <ac:chgData name="İhsan EREN" userId="344b37a5-ef73-4e45-82d9-ed5845f5652a" providerId="ADAL" clId="{343AF2D6-4D2E-4D57-A75B-FEE815FC8C15}" dt="2019-12-26T21:42:41.229" v="294"/>
          <ac:spMkLst>
            <pc:docMk/>
            <pc:sldMk cId="0" sldId="259"/>
            <ac:spMk id="21" creationId="{00000000-0000-0000-0000-000000000000}"/>
          </ac:spMkLst>
        </pc:spChg>
        <pc:spChg chg="mod">
          <ac:chgData name="İhsan EREN" userId="344b37a5-ef73-4e45-82d9-ed5845f5652a" providerId="ADAL" clId="{343AF2D6-4D2E-4D57-A75B-FEE815FC8C15}" dt="2019-12-26T21:43:05.414" v="303" actId="14100"/>
          <ac:spMkLst>
            <pc:docMk/>
            <pc:sldMk cId="0" sldId="259"/>
            <ac:spMk id="22" creationId="{00000000-0000-0000-0000-000000000000}"/>
          </ac:spMkLst>
        </pc:spChg>
        <pc:grpChg chg="mod">
          <ac:chgData name="İhsan EREN" userId="344b37a5-ef73-4e45-82d9-ed5845f5652a" providerId="ADAL" clId="{343AF2D6-4D2E-4D57-A75B-FEE815FC8C15}" dt="2019-12-26T21:44:46.600" v="311" actId="1035"/>
          <ac:grpSpMkLst>
            <pc:docMk/>
            <pc:sldMk cId="0" sldId="259"/>
            <ac:grpSpMk id="19" creationId="{00000000-0000-0000-0000-000000000000}"/>
          </ac:grpSpMkLst>
        </pc:grpChg>
      </pc:sldChg>
      <pc:sldChg chg="modSp">
        <pc:chgData name="İhsan EREN" userId="344b37a5-ef73-4e45-82d9-ed5845f5652a" providerId="ADAL" clId="{343AF2D6-4D2E-4D57-A75B-FEE815FC8C15}" dt="2019-12-26T21:30:04.822" v="51" actId="20577"/>
        <pc:sldMkLst>
          <pc:docMk/>
          <pc:sldMk cId="1332567347" sldId="265"/>
        </pc:sldMkLst>
        <pc:graphicFrameChg chg="mod">
          <ac:chgData name="İhsan EREN" userId="344b37a5-ef73-4e45-82d9-ed5845f5652a" providerId="ADAL" clId="{343AF2D6-4D2E-4D57-A75B-FEE815FC8C15}" dt="2019-12-26T21:30:04.822" v="51" actId="20577"/>
          <ac:graphicFrameMkLst>
            <pc:docMk/>
            <pc:sldMk cId="1332567347" sldId="265"/>
            <ac:graphicFrameMk id="5" creationId="{00000000-0000-0000-0000-000000000000}"/>
          </ac:graphicFrameMkLst>
        </pc:graphicFrameChg>
      </pc:sldChg>
      <pc:sldChg chg="addSp delSp modSp">
        <pc:chgData name="İhsan EREN" userId="344b37a5-ef73-4e45-82d9-ed5845f5652a" providerId="ADAL" clId="{343AF2D6-4D2E-4D57-A75B-FEE815FC8C15}" dt="2019-12-26T21:31:47.840" v="73" actId="1036"/>
        <pc:sldMkLst>
          <pc:docMk/>
          <pc:sldMk cId="3801565505" sldId="267"/>
        </pc:sldMkLst>
        <pc:graphicFrameChg chg="add mod">
          <ac:chgData name="İhsan EREN" userId="344b37a5-ef73-4e45-82d9-ed5845f5652a" providerId="ADAL" clId="{343AF2D6-4D2E-4D57-A75B-FEE815FC8C15}" dt="2019-12-26T21:31:47.840" v="73" actId="1036"/>
          <ac:graphicFrameMkLst>
            <pc:docMk/>
            <pc:sldMk cId="3801565505" sldId="267"/>
            <ac:graphicFrameMk id="6" creationId="{5D9FD576-5316-454B-8EA9-D225B3533597}"/>
          </ac:graphicFrameMkLst>
        </pc:graphicFrameChg>
        <pc:graphicFrameChg chg="del">
          <ac:chgData name="İhsan EREN" userId="344b37a5-ef73-4e45-82d9-ed5845f5652a" providerId="ADAL" clId="{343AF2D6-4D2E-4D57-A75B-FEE815FC8C15}" dt="2019-12-26T21:31:27.148" v="70" actId="478"/>
          <ac:graphicFrameMkLst>
            <pc:docMk/>
            <pc:sldMk cId="3801565505" sldId="267"/>
            <ac:graphicFrameMk id="8" creationId="{00000000-0000-0000-0000-000000000000}"/>
          </ac:graphicFrameMkLst>
        </pc:graphicFrameChg>
      </pc:sldChg>
      <pc:sldChg chg="del">
        <pc:chgData name="İhsan EREN" userId="344b37a5-ef73-4e45-82d9-ed5845f5652a" providerId="ADAL" clId="{343AF2D6-4D2E-4D57-A75B-FEE815FC8C15}" dt="2019-12-26T21:31:57.928" v="74" actId="47"/>
        <pc:sldMkLst>
          <pc:docMk/>
          <pc:sldMk cId="4063176908" sldId="268"/>
        </pc:sldMkLst>
      </pc:sldChg>
      <pc:sldChg chg="addSp delSp modSp">
        <pc:chgData name="İhsan EREN" userId="344b37a5-ef73-4e45-82d9-ed5845f5652a" providerId="ADAL" clId="{343AF2D6-4D2E-4D57-A75B-FEE815FC8C15}" dt="2019-12-26T21:34:33.522" v="104" actId="20577"/>
        <pc:sldMkLst>
          <pc:docMk/>
          <pc:sldMk cId="3754061075" sldId="269"/>
        </pc:sldMkLst>
        <pc:spChg chg="mod">
          <ac:chgData name="İhsan EREN" userId="344b37a5-ef73-4e45-82d9-ed5845f5652a" providerId="ADAL" clId="{343AF2D6-4D2E-4D57-A75B-FEE815FC8C15}" dt="2019-12-26T21:34:33.522" v="104" actId="20577"/>
          <ac:spMkLst>
            <pc:docMk/>
            <pc:sldMk cId="3754061075" sldId="269"/>
            <ac:spMk id="2" creationId="{00000000-0000-0000-0000-000000000000}"/>
          </ac:spMkLst>
        </pc:spChg>
        <pc:graphicFrameChg chg="add del mod modGraphic">
          <ac:chgData name="İhsan EREN" userId="344b37a5-ef73-4e45-82d9-ed5845f5652a" providerId="ADAL" clId="{343AF2D6-4D2E-4D57-A75B-FEE815FC8C15}" dt="2019-12-26T21:33:08.290" v="92" actId="20577"/>
          <ac:graphicFrameMkLst>
            <pc:docMk/>
            <pc:sldMk cId="3754061075" sldId="269"/>
            <ac:graphicFrameMk id="6" creationId="{12E9E638-3711-4141-80D7-5B32AFFF80D6}"/>
          </ac:graphicFrameMkLst>
        </pc:graphicFrameChg>
        <pc:graphicFrameChg chg="add del">
          <ac:chgData name="İhsan EREN" userId="344b37a5-ef73-4e45-82d9-ed5845f5652a" providerId="ADAL" clId="{343AF2D6-4D2E-4D57-A75B-FEE815FC8C15}" dt="2019-12-26T21:32:34.023" v="84" actId="478"/>
          <ac:graphicFrameMkLst>
            <pc:docMk/>
            <pc:sldMk cId="3754061075" sldId="269"/>
            <ac:graphicFrameMk id="27" creationId="{00000000-0000-0000-0000-000000000000}"/>
          </ac:graphicFrameMkLst>
        </pc:graphicFrameChg>
      </pc:sldChg>
      <pc:sldChg chg="modSp">
        <pc:chgData name="İhsan EREN" userId="344b37a5-ef73-4e45-82d9-ed5845f5652a" providerId="ADAL" clId="{343AF2D6-4D2E-4D57-A75B-FEE815FC8C15}" dt="2019-12-30T16:22:37.746" v="317" actId="20577"/>
        <pc:sldMkLst>
          <pc:docMk/>
          <pc:sldMk cId="1321173474" sldId="270"/>
        </pc:sldMkLst>
        <pc:spChg chg="mod">
          <ac:chgData name="İhsan EREN" userId="344b37a5-ef73-4e45-82d9-ed5845f5652a" providerId="ADAL" clId="{343AF2D6-4D2E-4D57-A75B-FEE815FC8C15}" dt="2019-12-26T21:34:43.386" v="110" actId="20577"/>
          <ac:spMkLst>
            <pc:docMk/>
            <pc:sldMk cId="1321173474" sldId="270"/>
            <ac:spMk id="287" creationId="{00000000-0000-0000-0000-000000000000}"/>
          </ac:spMkLst>
        </pc:spChg>
        <pc:spChg chg="mod">
          <ac:chgData name="İhsan EREN" userId="344b37a5-ef73-4e45-82d9-ed5845f5652a" providerId="ADAL" clId="{343AF2D6-4D2E-4D57-A75B-FEE815FC8C15}" dt="2019-12-26T21:35:19.703" v="130" actId="20577"/>
          <ac:spMkLst>
            <pc:docMk/>
            <pc:sldMk cId="1321173474" sldId="270"/>
            <ac:spMk id="288" creationId="{00000000-0000-0000-0000-000000000000}"/>
          </ac:spMkLst>
        </pc:spChg>
        <pc:spChg chg="mod">
          <ac:chgData name="İhsan EREN" userId="344b37a5-ef73-4e45-82d9-ed5845f5652a" providerId="ADAL" clId="{343AF2D6-4D2E-4D57-A75B-FEE815FC8C15}" dt="2019-12-30T16:22:37.746" v="317" actId="20577"/>
          <ac:spMkLst>
            <pc:docMk/>
            <pc:sldMk cId="1321173474" sldId="270"/>
            <ac:spMk id="290" creationId="{00000000-0000-0000-0000-000000000000}"/>
          </ac:spMkLst>
        </pc:spChg>
        <pc:spChg chg="mod">
          <ac:chgData name="İhsan EREN" userId="344b37a5-ef73-4e45-82d9-ed5845f5652a" providerId="ADAL" clId="{343AF2D6-4D2E-4D57-A75B-FEE815FC8C15}" dt="2019-12-26T21:41:13.108" v="287" actId="6549"/>
          <ac:spMkLst>
            <pc:docMk/>
            <pc:sldMk cId="1321173474" sldId="270"/>
            <ac:spMk id="421" creationId="{00000000-0000-0000-0000-000000000000}"/>
          </ac:spMkLst>
        </pc:spChg>
      </pc:sldChg>
      <pc:sldChg chg="addSp delSp modSp">
        <pc:chgData name="İhsan EREN" userId="344b37a5-ef73-4e45-82d9-ed5845f5652a" providerId="ADAL" clId="{343AF2D6-4D2E-4D57-A75B-FEE815FC8C15}" dt="2019-12-26T21:36:18.509" v="162" actId="1036"/>
        <pc:sldMkLst>
          <pc:docMk/>
          <pc:sldMk cId="3688389965" sldId="271"/>
        </pc:sldMkLst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38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39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40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44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45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47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49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50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51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53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55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57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60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61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63" creationId="{00000000-0000-0000-0000-000000000000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64" creationId="{AC7FD146-B69F-4D60-BBF9-00D51685683F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68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69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70" creationId="{00000000-0000-0000-0000-000000000000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73" creationId="{197B2509-B92F-43F1-84C0-31ECCBED0622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74" creationId="{7806292C-4314-4715-87DA-547702E24E71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78" creationId="{5D8CF644-506D-4A7E-A4B3-FC6462EAED9B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79" creationId="{265FA0FF-6935-43B7-A6FF-14C8E0D5FE18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81" creationId="{DF3B7E73-F9C3-43C6-BD43-E931B56AA7A9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83" creationId="{85A8046F-5A18-40A7-9EC7-227B748AE0EE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84" creationId="{269E239A-791B-40CA-9EE4-5B785132CEEF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85" creationId="{06611D39-76ED-4967-A6C0-419DD066F149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87" creationId="{868C470E-AD77-434A-8D67-473FED2BBCED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89" creationId="{292398D6-9FCA-4C12-84F0-9B7CFFA2A409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91" creationId="{DA9561BA-60DA-4306-A343-F33B6DD05126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94" creationId="{CC2AFECB-A3B4-4EC3-8A22-C1B8F3AC8208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95" creationId="{4D837C52-3C71-4AC1-9747-BF0E2DE696A5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97" creationId="{B1F7E20B-D470-487B-B462-1FC017901B7E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101" creationId="{7EC41A8F-5060-474D-9752-5040FCDD443B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102" creationId="{DB87D639-AE08-4836-B734-4923EDE89F44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103" creationId="{B3EED30A-80D2-40E2-A06F-F7CDFD2F28C7}"/>
          </ac:spMkLst>
        </pc:sp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41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42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43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46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48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52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54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56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58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59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62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65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66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67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71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72" creationId="{00000000-0000-0000-0000-000000000000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75" creationId="{6135D6F1-57DE-41C0-80FF-E3EB112426ED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76" creationId="{CA38CACB-CDCC-4171-9C6C-2E60B344FD6E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77" creationId="{9B4D70DF-165B-415D-874F-E5F1FAD70138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80" creationId="{B6CFC29D-8CFA-4AC0-ABA3-0C94D322C6CC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82" creationId="{58C599B4-8B7D-44C6-8B5A-EA3F49CDE470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86" creationId="{CD9BF3C7-010F-4374-A587-E31324E82EBB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88" creationId="{7E5C5225-9F5F-42FE-8EC3-61EE4EAC0ED0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90" creationId="{2989E23C-2D0E-4801-8114-3A1DF715CCCF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92" creationId="{76E2126D-01EC-44F3-A28D-38A8F8DFD59E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93" creationId="{77A94366-4FA4-4E4A-8538-AEB5D0FE2AED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96" creationId="{2BF2D427-539F-43DD-BA56-A8E28DE67392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98" creationId="{A9FF2ABB-A176-476C-951F-E53E9636DDD2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99" creationId="{F1C54A3B-5E48-4431-B527-895407DAC085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100" creationId="{155B86B0-FE25-4A4D-83D1-C0F684884329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104" creationId="{7693F259-3DEC-4966-9DFF-00B017B5230B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105" creationId="{EC4DE0A4-A019-4933-9C7C-7709B6824F9C}"/>
          </ac:cxnSpMkLst>
        </pc:cxnChg>
      </pc:sldChg>
      <pc:sldChg chg="modSp">
        <pc:chgData name="İhsan EREN" userId="344b37a5-ef73-4e45-82d9-ed5845f5652a" providerId="ADAL" clId="{343AF2D6-4D2E-4D57-A75B-FEE815FC8C15}" dt="2019-12-26T21:37:28.081" v="180" actId="113"/>
        <pc:sldMkLst>
          <pc:docMk/>
          <pc:sldMk cId="4047664127" sldId="272"/>
        </pc:sldMkLst>
        <pc:spChg chg="mod">
          <ac:chgData name="İhsan EREN" userId="344b37a5-ef73-4e45-82d9-ed5845f5652a" providerId="ADAL" clId="{343AF2D6-4D2E-4D57-A75B-FEE815FC8C15}" dt="2019-12-26T21:37:28.081" v="180" actId="113"/>
          <ac:spMkLst>
            <pc:docMk/>
            <pc:sldMk cId="4047664127" sldId="272"/>
            <ac:spMk id="15" creationId="{00000000-0000-0000-0000-000000000000}"/>
          </ac:spMkLst>
        </pc:spChg>
      </pc:sldChg>
      <pc:sldChg chg="modSp">
        <pc:chgData name="İhsan EREN" userId="344b37a5-ef73-4e45-82d9-ed5845f5652a" providerId="ADAL" clId="{343AF2D6-4D2E-4D57-A75B-FEE815FC8C15}" dt="2019-12-26T21:40:16.318" v="263" actId="20577"/>
        <pc:sldMkLst>
          <pc:docMk/>
          <pc:sldMk cId="3171498224" sldId="276"/>
        </pc:sldMkLst>
        <pc:spChg chg="mod">
          <ac:chgData name="İhsan EREN" userId="344b37a5-ef73-4e45-82d9-ed5845f5652a" providerId="ADAL" clId="{343AF2D6-4D2E-4D57-A75B-FEE815FC8C15}" dt="2019-12-26T21:40:16.318" v="263" actId="20577"/>
          <ac:spMkLst>
            <pc:docMk/>
            <pc:sldMk cId="3171498224" sldId="276"/>
            <ac:spMk id="5" creationId="{00000000-0000-0000-0000-000000000000}"/>
          </ac:spMkLst>
        </pc:spChg>
      </pc:sldChg>
      <pc:sldChg chg="addSp delSp modSp">
        <pc:chgData name="İhsan EREN" userId="344b37a5-ef73-4e45-82d9-ed5845f5652a" providerId="ADAL" clId="{343AF2D6-4D2E-4D57-A75B-FEE815FC8C15}" dt="2019-12-26T21:38:13.106" v="195" actId="20577"/>
        <pc:sldMkLst>
          <pc:docMk/>
          <pc:sldMk cId="4011641555" sldId="277"/>
        </pc:sldMkLst>
        <pc:graphicFrameChg chg="add mod modGraphic">
          <ac:chgData name="İhsan EREN" userId="344b37a5-ef73-4e45-82d9-ed5845f5652a" providerId="ADAL" clId="{343AF2D6-4D2E-4D57-A75B-FEE815FC8C15}" dt="2019-12-26T21:38:13.106" v="195" actId="20577"/>
          <ac:graphicFrameMkLst>
            <pc:docMk/>
            <pc:sldMk cId="4011641555" sldId="277"/>
            <ac:graphicFrameMk id="6" creationId="{66602FE3-1F19-4C19-BCE5-E6AAE16C046F}"/>
          </ac:graphicFrameMkLst>
        </pc:graphicFrameChg>
        <pc:graphicFrameChg chg="del">
          <ac:chgData name="İhsan EREN" userId="344b37a5-ef73-4e45-82d9-ed5845f5652a" providerId="ADAL" clId="{343AF2D6-4D2E-4D57-A75B-FEE815FC8C15}" dt="2019-12-26T21:37:42.189" v="181" actId="478"/>
          <ac:graphicFrameMkLst>
            <pc:docMk/>
            <pc:sldMk cId="4011641555" sldId="277"/>
            <ac:graphicFrameMk id="22" creationId="{00000000-0000-0000-0000-000000000000}"/>
          </ac:graphicFrameMkLst>
        </pc:graphicFrameChg>
      </pc:sldChg>
      <pc:sldChg chg="modSp">
        <pc:chgData name="İhsan EREN" userId="344b37a5-ef73-4e45-82d9-ed5845f5652a" providerId="ADAL" clId="{343AF2D6-4D2E-4D57-A75B-FEE815FC8C15}" dt="2019-12-26T21:40:01.571" v="253" actId="20577"/>
        <pc:sldMkLst>
          <pc:docMk/>
          <pc:sldMk cId="455516978" sldId="279"/>
        </pc:sldMkLst>
        <pc:graphicFrameChg chg="modGraphic">
          <ac:chgData name="İhsan EREN" userId="344b37a5-ef73-4e45-82d9-ed5845f5652a" providerId="ADAL" clId="{343AF2D6-4D2E-4D57-A75B-FEE815FC8C15}" dt="2019-12-26T21:40:01.571" v="253" actId="20577"/>
          <ac:graphicFrameMkLst>
            <pc:docMk/>
            <pc:sldMk cId="455516978" sldId="279"/>
            <ac:graphicFrameMk id="22" creationId="{00000000-0000-0000-0000-000000000000}"/>
          </ac:graphicFrameMkLst>
        </pc:graphicFrameChg>
      </pc:sldChg>
      <pc:sldChg chg="modSp">
        <pc:chgData name="İhsan EREN" userId="344b37a5-ef73-4e45-82d9-ed5845f5652a" providerId="ADAL" clId="{343AF2D6-4D2E-4D57-A75B-FEE815FC8C15}" dt="2019-12-26T21:38:59.918" v="223" actId="6549"/>
        <pc:sldMkLst>
          <pc:docMk/>
          <pc:sldMk cId="2420100119" sldId="280"/>
        </pc:sldMkLst>
        <pc:spChg chg="mod">
          <ac:chgData name="İhsan EREN" userId="344b37a5-ef73-4e45-82d9-ed5845f5652a" providerId="ADAL" clId="{343AF2D6-4D2E-4D57-A75B-FEE815FC8C15}" dt="2019-12-26T21:38:59.918" v="223" actId="6549"/>
          <ac:spMkLst>
            <pc:docMk/>
            <pc:sldMk cId="2420100119" sldId="280"/>
            <ac:spMk id="2" creationId="{00000000-0000-0000-0000-000000000000}"/>
          </ac:spMkLst>
        </pc:spChg>
        <pc:graphicFrameChg chg="mod">
          <ac:chgData name="İhsan EREN" userId="344b37a5-ef73-4e45-82d9-ed5845f5652a" providerId="ADAL" clId="{343AF2D6-4D2E-4D57-A75B-FEE815FC8C15}" dt="2019-12-26T21:38:44.343" v="211" actId="20577"/>
          <ac:graphicFrameMkLst>
            <pc:docMk/>
            <pc:sldMk cId="2420100119" sldId="280"/>
            <ac:graphicFrameMk id="5" creationId="{00000000-0000-0000-0000-000000000000}"/>
          </ac:graphicFrameMkLst>
        </pc:graphicFrameChg>
      </pc:sldChg>
      <pc:sldChg chg="modSp">
        <pc:chgData name="İhsan EREN" userId="344b37a5-ef73-4e45-82d9-ed5845f5652a" providerId="ADAL" clId="{343AF2D6-4D2E-4D57-A75B-FEE815FC8C15}" dt="2019-12-26T21:31:02.484" v="69" actId="20577"/>
        <pc:sldMkLst>
          <pc:docMk/>
          <pc:sldMk cId="4106584040" sldId="281"/>
        </pc:sldMkLst>
        <pc:spChg chg="mod">
          <ac:chgData name="İhsan EREN" userId="344b37a5-ef73-4e45-82d9-ed5845f5652a" providerId="ADAL" clId="{343AF2D6-4D2E-4D57-A75B-FEE815FC8C15}" dt="2019-12-26T21:31:02.484" v="69" actId="20577"/>
          <ac:spMkLst>
            <pc:docMk/>
            <pc:sldMk cId="4106584040" sldId="281"/>
            <ac:spMk id="5" creationId="{8D9CD5F3-9405-4117-A23A-EE1EB408B09A}"/>
          </ac:spMkLst>
        </pc:spChg>
      </pc:sldChg>
      <pc:sldMasterChg chg="modSldLayout">
        <pc:chgData name="İhsan EREN" userId="344b37a5-ef73-4e45-82d9-ed5845f5652a" providerId="ADAL" clId="{343AF2D6-4D2E-4D57-A75B-FEE815FC8C15}" dt="2019-12-26T21:28:48.366" v="41" actId="1035"/>
        <pc:sldMasterMkLst>
          <pc:docMk/>
          <pc:sldMasterMk cId="731113338" sldId="2147483648"/>
        </pc:sldMasterMkLst>
        <pc:sldLayoutChg chg="addSp delSp modSp">
          <pc:chgData name="İhsan EREN" userId="344b37a5-ef73-4e45-82d9-ed5845f5652a" providerId="ADAL" clId="{343AF2D6-4D2E-4D57-A75B-FEE815FC8C15}" dt="2019-12-26T21:21:40.414" v="13" actId="1035"/>
          <pc:sldLayoutMkLst>
            <pc:docMk/>
            <pc:sldMasterMk cId="731113338" sldId="2147483648"/>
            <pc:sldLayoutMk cId="659809049" sldId="2147483649"/>
          </pc:sldLayoutMkLst>
          <pc:picChg chg="add del">
            <ac:chgData name="İhsan EREN" userId="344b37a5-ef73-4e45-82d9-ed5845f5652a" providerId="ADAL" clId="{343AF2D6-4D2E-4D57-A75B-FEE815FC8C15}" dt="2019-12-26T21:21:35.969" v="8" actId="478"/>
            <ac:picMkLst>
              <pc:docMk/>
              <pc:sldMasterMk cId="731113338" sldId="2147483648"/>
              <pc:sldLayoutMk cId="659809049" sldId="2147483649"/>
              <ac:picMk id="7" creationId="{00000000-0000-0000-0000-000000000000}"/>
            </ac:picMkLst>
          </pc:picChg>
          <pc:picChg chg="add del">
            <ac:chgData name="İhsan EREN" userId="344b37a5-ef73-4e45-82d9-ed5845f5652a" providerId="ADAL" clId="{343AF2D6-4D2E-4D57-A75B-FEE815FC8C15}" dt="2019-12-26T21:21:04.567" v="2"/>
            <ac:picMkLst>
              <pc:docMk/>
              <pc:sldMasterMk cId="731113338" sldId="2147483648"/>
              <pc:sldLayoutMk cId="659809049" sldId="2147483649"/>
              <ac:picMk id="11" creationId="{9ADC7D5A-2DEF-414B-8488-D56BCD316C14}"/>
            </ac:picMkLst>
          </pc:picChg>
          <pc:picChg chg="add mod">
            <ac:chgData name="İhsan EREN" userId="344b37a5-ef73-4e45-82d9-ed5845f5652a" providerId="ADAL" clId="{343AF2D6-4D2E-4D57-A75B-FEE815FC8C15}" dt="2019-12-26T21:21:40.414" v="13" actId="1035"/>
            <ac:picMkLst>
              <pc:docMk/>
              <pc:sldMasterMk cId="731113338" sldId="2147483648"/>
              <pc:sldLayoutMk cId="659809049" sldId="2147483649"/>
              <ac:picMk id="12" creationId="{F141F6C9-CBE2-4CDD-AC68-FD8B447A21D6}"/>
            </ac:picMkLst>
          </pc:picChg>
        </pc:sldLayoutChg>
        <pc:sldLayoutChg chg="addSp delSp modSp">
          <pc:chgData name="İhsan EREN" userId="344b37a5-ef73-4e45-82d9-ed5845f5652a" providerId="ADAL" clId="{343AF2D6-4D2E-4D57-A75B-FEE815FC8C15}" dt="2019-12-26T21:27:46.375" v="34" actId="1038"/>
          <pc:sldLayoutMkLst>
            <pc:docMk/>
            <pc:sldMasterMk cId="731113338" sldId="2147483648"/>
            <pc:sldLayoutMk cId="283793096" sldId="2147483654"/>
          </pc:sldLayoutMkLst>
          <pc:grpChg chg="mod">
            <ac:chgData name="İhsan EREN" userId="344b37a5-ef73-4e45-82d9-ed5845f5652a" providerId="ADAL" clId="{343AF2D6-4D2E-4D57-A75B-FEE815FC8C15}" dt="2019-12-26T21:25:36.581" v="17" actId="478"/>
            <ac:grpSpMkLst>
              <pc:docMk/>
              <pc:sldMasterMk cId="731113338" sldId="2147483648"/>
              <pc:sldLayoutMk cId="283793096" sldId="2147483654"/>
              <ac:grpSpMk id="6" creationId="{00000000-0000-0000-0000-000000000000}"/>
            </ac:grpSpMkLst>
          </pc:grpChg>
          <pc:picChg chg="del">
            <ac:chgData name="İhsan EREN" userId="344b37a5-ef73-4e45-82d9-ed5845f5652a" providerId="ADAL" clId="{343AF2D6-4D2E-4D57-A75B-FEE815FC8C15}" dt="2019-12-26T21:25:36.581" v="17" actId="478"/>
            <ac:picMkLst>
              <pc:docMk/>
              <pc:sldMasterMk cId="731113338" sldId="2147483648"/>
              <pc:sldLayoutMk cId="283793096" sldId="2147483654"/>
              <ac:picMk id="8" creationId="{00000000-0000-0000-0000-000000000000}"/>
            </ac:picMkLst>
          </pc:picChg>
          <pc:picChg chg="add mod">
            <ac:chgData name="İhsan EREN" userId="344b37a5-ef73-4e45-82d9-ed5845f5652a" providerId="ADAL" clId="{343AF2D6-4D2E-4D57-A75B-FEE815FC8C15}" dt="2019-12-26T21:27:46.375" v="34" actId="1038"/>
            <ac:picMkLst>
              <pc:docMk/>
              <pc:sldMasterMk cId="731113338" sldId="2147483648"/>
              <pc:sldLayoutMk cId="283793096" sldId="2147483654"/>
              <ac:picMk id="15" creationId="{0E8B9EC8-B013-471A-A42F-F6C86C549230}"/>
            </ac:picMkLst>
          </pc:picChg>
        </pc:sldLayoutChg>
        <pc:sldLayoutChg chg="addSp delSp modSp">
          <pc:chgData name="İhsan EREN" userId="344b37a5-ef73-4e45-82d9-ed5845f5652a" providerId="ADAL" clId="{343AF2D6-4D2E-4D57-A75B-FEE815FC8C15}" dt="2019-12-26T21:28:48.366" v="41" actId="1035"/>
          <pc:sldLayoutMkLst>
            <pc:docMk/>
            <pc:sldMasterMk cId="731113338" sldId="2147483648"/>
            <pc:sldLayoutMk cId="358572523" sldId="2147483660"/>
          </pc:sldLayoutMkLst>
          <pc:grpChg chg="mod">
            <ac:chgData name="İhsan EREN" userId="344b37a5-ef73-4e45-82d9-ed5845f5652a" providerId="ADAL" clId="{343AF2D6-4D2E-4D57-A75B-FEE815FC8C15}" dt="2019-12-26T21:25:20.339" v="14" actId="478"/>
            <ac:grpSpMkLst>
              <pc:docMk/>
              <pc:sldMasterMk cId="731113338" sldId="2147483648"/>
              <pc:sldLayoutMk cId="358572523" sldId="2147483660"/>
              <ac:grpSpMk id="8" creationId="{00000000-0000-0000-0000-000000000000}"/>
            </ac:grpSpMkLst>
          </pc:grpChg>
          <pc:picChg chg="del">
            <ac:chgData name="İhsan EREN" userId="344b37a5-ef73-4e45-82d9-ed5845f5652a" providerId="ADAL" clId="{343AF2D6-4D2E-4D57-A75B-FEE815FC8C15}" dt="2019-12-26T21:25:20.339" v="14" actId="478"/>
            <ac:picMkLst>
              <pc:docMk/>
              <pc:sldMasterMk cId="731113338" sldId="2147483648"/>
              <pc:sldLayoutMk cId="358572523" sldId="2147483660"/>
              <ac:picMk id="11" creationId="{00000000-0000-0000-0000-000000000000}"/>
            </ac:picMkLst>
          </pc:picChg>
          <pc:picChg chg="add mod">
            <ac:chgData name="İhsan EREN" userId="344b37a5-ef73-4e45-82d9-ed5845f5652a" providerId="ADAL" clId="{343AF2D6-4D2E-4D57-A75B-FEE815FC8C15}" dt="2019-12-26T21:28:48.366" v="41" actId="1035"/>
            <ac:picMkLst>
              <pc:docMk/>
              <pc:sldMasterMk cId="731113338" sldId="2147483648"/>
              <pc:sldLayoutMk cId="358572523" sldId="2147483660"/>
              <ac:picMk id="18" creationId="{99EEFE18-1135-4DD4-AE2C-52B7ABE8EC48}"/>
            </ac:picMkLst>
          </pc:picChg>
        </pc:sldLayoutChg>
      </pc:sldMasterChg>
    </pc:docChg>
  </pc:docChgLst>
  <pc:docChgLst>
    <pc:chgData name="Merve ES" userId="6e5c74fc-72d7-4488-bc1b-070245dacf34" providerId="ADAL" clId="{954D4247-5E46-4788-9C07-A389A4922174}"/>
    <pc:docChg chg="custSel modSld modMainMaster">
      <pc:chgData name="Merve ES" userId="6e5c74fc-72d7-4488-bc1b-070245dacf34" providerId="ADAL" clId="{954D4247-5E46-4788-9C07-A389A4922174}" dt="2020-01-08T11:30:16.765" v="10" actId="478"/>
      <pc:docMkLst>
        <pc:docMk/>
      </pc:docMkLst>
      <pc:sldChg chg="addSp delSp delAnim modAnim">
        <pc:chgData name="Merve ES" userId="6e5c74fc-72d7-4488-bc1b-070245dacf34" providerId="ADAL" clId="{954D4247-5E46-4788-9C07-A389A4922174}" dt="2020-01-08T07:01:51.001" v="1"/>
        <pc:sldMkLst>
          <pc:docMk/>
          <pc:sldMk cId="1321173474" sldId="270"/>
        </pc:sldMkLst>
        <pc:spChg chg="add">
          <ac:chgData name="Merve ES" userId="6e5c74fc-72d7-4488-bc1b-070245dacf34" providerId="ADAL" clId="{954D4247-5E46-4788-9C07-A389A4922174}" dt="2020-01-08T07:01:51.001" v="1"/>
          <ac:spMkLst>
            <pc:docMk/>
            <pc:sldMk cId="1321173474" sldId="270"/>
            <ac:spMk id="148" creationId="{68A6FA46-519F-4F98-B16F-B473C1CF8A2A}"/>
          </ac:spMkLst>
        </pc:spChg>
        <pc:spChg chg="add">
          <ac:chgData name="Merve ES" userId="6e5c74fc-72d7-4488-bc1b-070245dacf34" providerId="ADAL" clId="{954D4247-5E46-4788-9C07-A389A4922174}" dt="2020-01-08T07:01:51.001" v="1"/>
          <ac:spMkLst>
            <pc:docMk/>
            <pc:sldMk cId="1321173474" sldId="270"/>
            <ac:spMk id="149" creationId="{7E1A8EDD-B7CB-4BC4-B015-989CD2A6B404}"/>
          </ac:spMkLst>
        </pc:spChg>
        <pc:spChg chg="add">
          <ac:chgData name="Merve ES" userId="6e5c74fc-72d7-4488-bc1b-070245dacf34" providerId="ADAL" clId="{954D4247-5E46-4788-9C07-A389A4922174}" dt="2020-01-08T07:01:51.001" v="1"/>
          <ac:spMkLst>
            <pc:docMk/>
            <pc:sldMk cId="1321173474" sldId="270"/>
            <ac:spMk id="150" creationId="{19101255-C26C-434C-983B-7B8740F4EB45}"/>
          </ac:spMkLst>
        </pc:spChg>
        <pc:spChg chg="del">
          <ac:chgData name="Merve ES" userId="6e5c74fc-72d7-4488-bc1b-070245dacf34" providerId="ADAL" clId="{954D4247-5E46-4788-9C07-A389A4922174}" dt="2020-01-08T07:01:50.090" v="0" actId="478"/>
          <ac:spMkLst>
            <pc:docMk/>
            <pc:sldMk cId="1321173474" sldId="270"/>
            <ac:spMk id="288" creationId="{00000000-0000-0000-0000-000000000000}"/>
          </ac:spMkLst>
        </pc:spChg>
        <pc:spChg chg="del">
          <ac:chgData name="Merve ES" userId="6e5c74fc-72d7-4488-bc1b-070245dacf34" providerId="ADAL" clId="{954D4247-5E46-4788-9C07-A389A4922174}" dt="2020-01-08T07:01:50.090" v="0" actId="478"/>
          <ac:spMkLst>
            <pc:docMk/>
            <pc:sldMk cId="1321173474" sldId="270"/>
            <ac:spMk id="289" creationId="{00000000-0000-0000-0000-000000000000}"/>
          </ac:spMkLst>
        </pc:spChg>
        <pc:spChg chg="del">
          <ac:chgData name="Merve ES" userId="6e5c74fc-72d7-4488-bc1b-070245dacf34" providerId="ADAL" clId="{954D4247-5E46-4788-9C07-A389A4922174}" dt="2020-01-08T07:01:50.090" v="0" actId="478"/>
          <ac:spMkLst>
            <pc:docMk/>
            <pc:sldMk cId="1321173474" sldId="270"/>
            <ac:spMk id="290" creationId="{00000000-0000-0000-0000-000000000000}"/>
          </ac:spMkLst>
        </pc:spChg>
        <pc:grpChg chg="add">
          <ac:chgData name="Merve ES" userId="6e5c74fc-72d7-4488-bc1b-070245dacf34" providerId="ADAL" clId="{954D4247-5E46-4788-9C07-A389A4922174}" dt="2020-01-08T07:01:51.001" v="1"/>
          <ac:grpSpMkLst>
            <pc:docMk/>
            <pc:sldMk cId="1321173474" sldId="270"/>
            <ac:grpSpMk id="145" creationId="{6D5EB728-DDE5-434D-A3D7-8F43297ECBE6}"/>
          </ac:grpSpMkLst>
        </pc:grpChg>
        <pc:grpChg chg="add">
          <ac:chgData name="Merve ES" userId="6e5c74fc-72d7-4488-bc1b-070245dacf34" providerId="ADAL" clId="{954D4247-5E46-4788-9C07-A389A4922174}" dt="2020-01-08T07:01:51.001" v="1"/>
          <ac:grpSpMkLst>
            <pc:docMk/>
            <pc:sldMk cId="1321173474" sldId="270"/>
            <ac:grpSpMk id="151" creationId="{7F97F0DB-D611-452B-B13B-E56490888493}"/>
          </ac:grpSpMkLst>
        </pc:grpChg>
        <pc:grpChg chg="add">
          <ac:chgData name="Merve ES" userId="6e5c74fc-72d7-4488-bc1b-070245dacf34" providerId="ADAL" clId="{954D4247-5E46-4788-9C07-A389A4922174}" dt="2020-01-08T07:01:51.001" v="1"/>
          <ac:grpSpMkLst>
            <pc:docMk/>
            <pc:sldMk cId="1321173474" sldId="270"/>
            <ac:grpSpMk id="280" creationId="{A1793AB0-5568-43E0-B6E3-F55283E1302A}"/>
          </ac:grpSpMkLst>
        </pc:grpChg>
        <pc:grpChg chg="del">
          <ac:chgData name="Merve ES" userId="6e5c74fc-72d7-4488-bc1b-070245dacf34" providerId="ADAL" clId="{954D4247-5E46-4788-9C07-A389A4922174}" dt="2020-01-08T07:01:50.090" v="0" actId="478"/>
          <ac:grpSpMkLst>
            <pc:docMk/>
            <pc:sldMk cId="1321173474" sldId="270"/>
            <ac:grpSpMk id="285" creationId="{00000000-0000-0000-0000-000000000000}"/>
          </ac:grpSpMkLst>
        </pc:grpChg>
        <pc:grpChg chg="del">
          <ac:chgData name="Merve ES" userId="6e5c74fc-72d7-4488-bc1b-070245dacf34" providerId="ADAL" clId="{954D4247-5E46-4788-9C07-A389A4922174}" dt="2020-01-08T07:01:50.090" v="0" actId="478"/>
          <ac:grpSpMkLst>
            <pc:docMk/>
            <pc:sldMk cId="1321173474" sldId="270"/>
            <ac:grpSpMk id="291" creationId="{00000000-0000-0000-0000-000000000000}"/>
          </ac:grpSpMkLst>
        </pc:grpChg>
        <pc:grpChg chg="del">
          <ac:chgData name="Merve ES" userId="6e5c74fc-72d7-4488-bc1b-070245dacf34" providerId="ADAL" clId="{954D4247-5E46-4788-9C07-A389A4922174}" dt="2020-01-08T07:01:50.090" v="0" actId="478"/>
          <ac:grpSpMkLst>
            <pc:docMk/>
            <pc:sldMk cId="1321173474" sldId="270"/>
            <ac:grpSpMk id="420" creationId="{00000000-0000-0000-0000-000000000000}"/>
          </ac:grpSpMkLst>
        </pc:grpChg>
      </pc:sldChg>
      <pc:sldMasterChg chg="addSp modSldLayout">
        <pc:chgData name="Merve ES" userId="6e5c74fc-72d7-4488-bc1b-070245dacf34" providerId="ADAL" clId="{954D4247-5E46-4788-9C07-A389A4922174}" dt="2020-01-08T11:30:16.765" v="10" actId="478"/>
        <pc:sldMasterMkLst>
          <pc:docMk/>
          <pc:sldMasterMk cId="731113338" sldId="2147483648"/>
        </pc:sldMasterMkLst>
        <pc:picChg chg="add">
          <ac:chgData name="Merve ES" userId="6e5c74fc-72d7-4488-bc1b-070245dacf34" providerId="ADAL" clId="{954D4247-5E46-4788-9C07-A389A4922174}" dt="2020-01-08T11:29:41.813" v="2"/>
          <ac:picMkLst>
            <pc:docMk/>
            <pc:sldMasterMk cId="731113338" sldId="2147483648"/>
            <ac:picMk id="7" creationId="{EF77562C-8235-4C0A-BB75-E6493D0B2789}"/>
          </ac:picMkLst>
        </pc:picChg>
        <pc:sldLayoutChg chg="delSp modSp">
          <pc:chgData name="Merve ES" userId="6e5c74fc-72d7-4488-bc1b-070245dacf34" providerId="ADAL" clId="{954D4247-5E46-4788-9C07-A389A4922174}" dt="2020-01-08T11:29:52.770" v="4" actId="478"/>
          <pc:sldLayoutMkLst>
            <pc:docMk/>
            <pc:sldMasterMk cId="731113338" sldId="2147483648"/>
            <pc:sldLayoutMk cId="683429230" sldId="2147483661"/>
          </pc:sldLayoutMkLst>
          <pc:grpChg chg="mod">
            <ac:chgData name="Merve ES" userId="6e5c74fc-72d7-4488-bc1b-070245dacf34" providerId="ADAL" clId="{954D4247-5E46-4788-9C07-A389A4922174}" dt="2020-01-08T11:29:52.770" v="4" actId="478"/>
            <ac:grpSpMkLst>
              <pc:docMk/>
              <pc:sldMasterMk cId="731113338" sldId="2147483648"/>
              <pc:sldLayoutMk cId="683429230" sldId="2147483661"/>
              <ac:grpSpMk id="6" creationId="{00000000-0000-0000-0000-000000000000}"/>
            </ac:grpSpMkLst>
          </pc:grpChg>
          <pc:picChg chg="del">
            <ac:chgData name="Merve ES" userId="6e5c74fc-72d7-4488-bc1b-070245dacf34" providerId="ADAL" clId="{954D4247-5E46-4788-9C07-A389A4922174}" dt="2020-01-08T11:29:52.770" v="4" actId="478"/>
            <ac:picMkLst>
              <pc:docMk/>
              <pc:sldMasterMk cId="731113338" sldId="2147483648"/>
              <pc:sldLayoutMk cId="683429230" sldId="2147483661"/>
              <ac:picMk id="8" creationId="{00000000-0000-0000-0000-000000000000}"/>
            </ac:picMkLst>
          </pc:picChg>
        </pc:sldLayoutChg>
        <pc:sldLayoutChg chg="delSp modSp">
          <pc:chgData name="Merve ES" userId="6e5c74fc-72d7-4488-bc1b-070245dacf34" providerId="ADAL" clId="{954D4247-5E46-4788-9C07-A389A4922174}" dt="2020-01-08T11:30:09.418" v="8" actId="478"/>
          <pc:sldLayoutMkLst>
            <pc:docMk/>
            <pc:sldMasterMk cId="731113338" sldId="2147483648"/>
            <pc:sldLayoutMk cId="2341916705" sldId="2147483662"/>
          </pc:sldLayoutMkLst>
          <pc:grpChg chg="mod">
            <ac:chgData name="Merve ES" userId="6e5c74fc-72d7-4488-bc1b-070245dacf34" providerId="ADAL" clId="{954D4247-5E46-4788-9C07-A389A4922174}" dt="2020-01-08T11:30:09.418" v="8" actId="478"/>
            <ac:grpSpMkLst>
              <pc:docMk/>
              <pc:sldMasterMk cId="731113338" sldId="2147483648"/>
              <pc:sldLayoutMk cId="2341916705" sldId="2147483662"/>
              <ac:grpSpMk id="6" creationId="{00000000-0000-0000-0000-000000000000}"/>
            </ac:grpSpMkLst>
          </pc:grpChg>
          <pc:picChg chg="del">
            <ac:chgData name="Merve ES" userId="6e5c74fc-72d7-4488-bc1b-070245dacf34" providerId="ADAL" clId="{954D4247-5E46-4788-9C07-A389A4922174}" dt="2020-01-08T11:30:09.418" v="8" actId="478"/>
            <ac:picMkLst>
              <pc:docMk/>
              <pc:sldMasterMk cId="731113338" sldId="2147483648"/>
              <pc:sldLayoutMk cId="2341916705" sldId="2147483662"/>
              <ac:picMk id="8" creationId="{00000000-0000-0000-0000-000000000000}"/>
            </ac:picMkLst>
          </pc:picChg>
        </pc:sldLayoutChg>
        <pc:sldLayoutChg chg="delSp modSp">
          <pc:chgData name="Merve ES" userId="6e5c74fc-72d7-4488-bc1b-070245dacf34" providerId="ADAL" clId="{954D4247-5E46-4788-9C07-A389A4922174}" dt="2020-01-08T11:30:16.765" v="10" actId="478"/>
          <pc:sldLayoutMkLst>
            <pc:docMk/>
            <pc:sldMasterMk cId="731113338" sldId="2147483648"/>
            <pc:sldLayoutMk cId="3531268802" sldId="2147483663"/>
          </pc:sldLayoutMkLst>
          <pc:grpChg chg="mod">
            <ac:chgData name="Merve ES" userId="6e5c74fc-72d7-4488-bc1b-070245dacf34" providerId="ADAL" clId="{954D4247-5E46-4788-9C07-A389A4922174}" dt="2020-01-08T11:30:16.765" v="10" actId="478"/>
            <ac:grpSpMkLst>
              <pc:docMk/>
              <pc:sldMasterMk cId="731113338" sldId="2147483648"/>
              <pc:sldLayoutMk cId="3531268802" sldId="2147483663"/>
              <ac:grpSpMk id="6" creationId="{00000000-0000-0000-0000-000000000000}"/>
            </ac:grpSpMkLst>
          </pc:grpChg>
          <pc:picChg chg="del">
            <ac:chgData name="Merve ES" userId="6e5c74fc-72d7-4488-bc1b-070245dacf34" providerId="ADAL" clId="{954D4247-5E46-4788-9C07-A389A4922174}" dt="2020-01-08T11:30:16.765" v="10" actId="478"/>
            <ac:picMkLst>
              <pc:docMk/>
              <pc:sldMasterMk cId="731113338" sldId="2147483648"/>
              <pc:sldLayoutMk cId="3531268802" sldId="2147483663"/>
              <ac:picMk id="8" creationId="{00000000-0000-0000-0000-000000000000}"/>
            </ac:picMkLst>
          </pc:picChg>
        </pc:sldLayoutChg>
        <pc:sldLayoutChg chg="delSp modSp">
          <pc:chgData name="Merve ES" userId="6e5c74fc-72d7-4488-bc1b-070245dacf34" providerId="ADAL" clId="{954D4247-5E46-4788-9C07-A389A4922174}" dt="2020-01-08T11:30:01.872" v="6" actId="478"/>
          <pc:sldLayoutMkLst>
            <pc:docMk/>
            <pc:sldMasterMk cId="731113338" sldId="2147483648"/>
            <pc:sldLayoutMk cId="3581304866" sldId="2147483664"/>
          </pc:sldLayoutMkLst>
          <pc:grpChg chg="mod">
            <ac:chgData name="Merve ES" userId="6e5c74fc-72d7-4488-bc1b-070245dacf34" providerId="ADAL" clId="{954D4247-5E46-4788-9C07-A389A4922174}" dt="2020-01-08T11:30:01.872" v="6" actId="478"/>
            <ac:grpSpMkLst>
              <pc:docMk/>
              <pc:sldMasterMk cId="731113338" sldId="2147483648"/>
              <pc:sldLayoutMk cId="3581304866" sldId="2147483664"/>
              <ac:grpSpMk id="6" creationId="{00000000-0000-0000-0000-000000000000}"/>
            </ac:grpSpMkLst>
          </pc:grpChg>
          <pc:picChg chg="del">
            <ac:chgData name="Merve ES" userId="6e5c74fc-72d7-4488-bc1b-070245dacf34" providerId="ADAL" clId="{954D4247-5E46-4788-9C07-A389A4922174}" dt="2020-01-08T11:30:01.872" v="6" actId="478"/>
            <ac:picMkLst>
              <pc:docMk/>
              <pc:sldMasterMk cId="731113338" sldId="2147483648"/>
              <pc:sldLayoutMk cId="3581304866" sldId="2147483664"/>
              <ac:picMk id="8" creationId="{00000000-0000-0000-0000-000000000000}"/>
            </ac:picMkLst>
          </pc:picChg>
        </pc:sldLayoutChg>
        <pc:sldLayoutChg chg="delSp modSp">
          <pc:chgData name="Merve ES" userId="6e5c74fc-72d7-4488-bc1b-070245dacf34" providerId="ADAL" clId="{954D4247-5E46-4788-9C07-A389A4922174}" dt="2020-01-08T11:29:49.046" v="3" actId="478"/>
          <pc:sldLayoutMkLst>
            <pc:docMk/>
            <pc:sldMasterMk cId="731113338" sldId="2147483648"/>
            <pc:sldLayoutMk cId="1596915244" sldId="2147483665"/>
          </pc:sldLayoutMkLst>
          <pc:grpChg chg="mod">
            <ac:chgData name="Merve ES" userId="6e5c74fc-72d7-4488-bc1b-070245dacf34" providerId="ADAL" clId="{954D4247-5E46-4788-9C07-A389A4922174}" dt="2020-01-08T11:29:49.046" v="3" actId="478"/>
            <ac:grpSpMkLst>
              <pc:docMk/>
              <pc:sldMasterMk cId="731113338" sldId="2147483648"/>
              <pc:sldLayoutMk cId="1596915244" sldId="2147483665"/>
              <ac:grpSpMk id="8" creationId="{00000000-0000-0000-0000-000000000000}"/>
            </ac:grpSpMkLst>
          </pc:grpChg>
          <pc:picChg chg="del">
            <ac:chgData name="Merve ES" userId="6e5c74fc-72d7-4488-bc1b-070245dacf34" providerId="ADAL" clId="{954D4247-5E46-4788-9C07-A389A4922174}" dt="2020-01-08T11:29:49.046" v="3" actId="478"/>
            <ac:picMkLst>
              <pc:docMk/>
              <pc:sldMasterMk cId="731113338" sldId="2147483648"/>
              <pc:sldLayoutMk cId="1596915244" sldId="2147483665"/>
              <ac:picMk id="11" creationId="{00000000-0000-0000-0000-000000000000}"/>
            </ac:picMkLst>
          </pc:picChg>
        </pc:sldLayoutChg>
        <pc:sldLayoutChg chg="delSp modSp">
          <pc:chgData name="Merve ES" userId="6e5c74fc-72d7-4488-bc1b-070245dacf34" providerId="ADAL" clId="{954D4247-5E46-4788-9C07-A389A4922174}" dt="2020-01-08T11:29:57.881" v="5" actId="478"/>
          <pc:sldLayoutMkLst>
            <pc:docMk/>
            <pc:sldMasterMk cId="731113338" sldId="2147483648"/>
            <pc:sldLayoutMk cId="1408865049" sldId="2147483666"/>
          </pc:sldLayoutMkLst>
          <pc:grpChg chg="mod">
            <ac:chgData name="Merve ES" userId="6e5c74fc-72d7-4488-bc1b-070245dacf34" providerId="ADAL" clId="{954D4247-5E46-4788-9C07-A389A4922174}" dt="2020-01-08T11:29:57.881" v="5" actId="478"/>
            <ac:grpSpMkLst>
              <pc:docMk/>
              <pc:sldMasterMk cId="731113338" sldId="2147483648"/>
              <pc:sldLayoutMk cId="1408865049" sldId="2147483666"/>
              <ac:grpSpMk id="8" creationId="{00000000-0000-0000-0000-000000000000}"/>
            </ac:grpSpMkLst>
          </pc:grpChg>
          <pc:picChg chg="del">
            <ac:chgData name="Merve ES" userId="6e5c74fc-72d7-4488-bc1b-070245dacf34" providerId="ADAL" clId="{954D4247-5E46-4788-9C07-A389A4922174}" dt="2020-01-08T11:29:57.881" v="5" actId="478"/>
            <ac:picMkLst>
              <pc:docMk/>
              <pc:sldMasterMk cId="731113338" sldId="2147483648"/>
              <pc:sldLayoutMk cId="1408865049" sldId="2147483666"/>
              <ac:picMk id="11" creationId="{00000000-0000-0000-0000-000000000000}"/>
            </ac:picMkLst>
          </pc:picChg>
        </pc:sldLayoutChg>
        <pc:sldLayoutChg chg="delSp modSp">
          <pc:chgData name="Merve ES" userId="6e5c74fc-72d7-4488-bc1b-070245dacf34" providerId="ADAL" clId="{954D4247-5E46-4788-9C07-A389A4922174}" dt="2020-01-08T11:30:04.975" v="7" actId="478"/>
          <pc:sldLayoutMkLst>
            <pc:docMk/>
            <pc:sldMasterMk cId="731113338" sldId="2147483648"/>
            <pc:sldLayoutMk cId="1438387406" sldId="2147483667"/>
          </pc:sldLayoutMkLst>
          <pc:grpChg chg="mod">
            <ac:chgData name="Merve ES" userId="6e5c74fc-72d7-4488-bc1b-070245dacf34" providerId="ADAL" clId="{954D4247-5E46-4788-9C07-A389A4922174}" dt="2020-01-08T11:30:04.975" v="7" actId="478"/>
            <ac:grpSpMkLst>
              <pc:docMk/>
              <pc:sldMasterMk cId="731113338" sldId="2147483648"/>
              <pc:sldLayoutMk cId="1438387406" sldId="2147483667"/>
              <ac:grpSpMk id="8" creationId="{00000000-0000-0000-0000-000000000000}"/>
            </ac:grpSpMkLst>
          </pc:grpChg>
          <pc:picChg chg="del">
            <ac:chgData name="Merve ES" userId="6e5c74fc-72d7-4488-bc1b-070245dacf34" providerId="ADAL" clId="{954D4247-5E46-4788-9C07-A389A4922174}" dt="2020-01-08T11:30:04.975" v="7" actId="478"/>
            <ac:picMkLst>
              <pc:docMk/>
              <pc:sldMasterMk cId="731113338" sldId="2147483648"/>
              <pc:sldLayoutMk cId="1438387406" sldId="2147483667"/>
              <ac:picMk id="11" creationId="{00000000-0000-0000-0000-000000000000}"/>
            </ac:picMkLst>
          </pc:picChg>
        </pc:sldLayoutChg>
        <pc:sldLayoutChg chg="delSp modSp">
          <pc:chgData name="Merve ES" userId="6e5c74fc-72d7-4488-bc1b-070245dacf34" providerId="ADAL" clId="{954D4247-5E46-4788-9C07-A389A4922174}" dt="2020-01-08T11:30:12.981" v="9" actId="478"/>
          <pc:sldLayoutMkLst>
            <pc:docMk/>
            <pc:sldMasterMk cId="731113338" sldId="2147483648"/>
            <pc:sldLayoutMk cId="1624461536" sldId="2147483668"/>
          </pc:sldLayoutMkLst>
          <pc:grpChg chg="mod">
            <ac:chgData name="Merve ES" userId="6e5c74fc-72d7-4488-bc1b-070245dacf34" providerId="ADAL" clId="{954D4247-5E46-4788-9C07-A389A4922174}" dt="2020-01-08T11:30:12.981" v="9" actId="478"/>
            <ac:grpSpMkLst>
              <pc:docMk/>
              <pc:sldMasterMk cId="731113338" sldId="2147483648"/>
              <pc:sldLayoutMk cId="1624461536" sldId="2147483668"/>
              <ac:grpSpMk id="8" creationId="{00000000-0000-0000-0000-000000000000}"/>
            </ac:grpSpMkLst>
          </pc:grpChg>
          <pc:picChg chg="del">
            <ac:chgData name="Merve ES" userId="6e5c74fc-72d7-4488-bc1b-070245dacf34" providerId="ADAL" clId="{954D4247-5E46-4788-9C07-A389A4922174}" dt="2020-01-08T11:30:12.981" v="9" actId="478"/>
            <ac:picMkLst>
              <pc:docMk/>
              <pc:sldMasterMk cId="731113338" sldId="2147483648"/>
              <pc:sldLayoutMk cId="1624461536" sldId="2147483668"/>
              <ac:picMk id="11" creationId="{00000000-0000-0000-0000-000000000000}"/>
            </ac:picMkLst>
          </pc:picChg>
        </pc:sldLayoutChg>
      </pc:sldMasterChg>
    </pc:docChg>
  </pc:docChgLst>
  <pc:docChgLst>
    <pc:chgData name="Merve ES" userId="S::merve.es@spac.com.tr::6e5c74fc-72d7-4488-bc1b-070245dacf34" providerId="AD" clId="Web-{E1A9B3C2-437D-C7CE-5A83-CD7CA3380196}"/>
    <pc:docChg chg="modSld">
      <pc:chgData name="Merve ES" userId="S::merve.es@spac.com.tr::6e5c74fc-72d7-4488-bc1b-070245dacf34" providerId="AD" clId="Web-{E1A9B3C2-437D-C7CE-5A83-CD7CA3380196}" dt="2020-03-04T06:51:07.568" v="3"/>
      <pc:docMkLst>
        <pc:docMk/>
      </pc:docMkLst>
      <pc:sldChg chg="modNotes">
        <pc:chgData name="Merve ES" userId="S::merve.es@spac.com.tr::6e5c74fc-72d7-4488-bc1b-070245dacf34" providerId="AD" clId="Web-{E1A9B3C2-437D-C7CE-5A83-CD7CA3380196}" dt="2020-03-04T06:51:07.568" v="3"/>
        <pc:sldMkLst>
          <pc:docMk/>
          <pc:sldMk cId="0" sldId="259"/>
        </pc:sldMkLst>
      </pc:sldChg>
    </pc:docChg>
  </pc:docChgLst>
  <pc:docChgLst>
    <pc:chgData name="Merve ES" userId="6e5c74fc-72d7-4488-bc1b-070245dacf34" providerId="ADAL" clId="{C18758D8-3FFC-4853-A371-5DF246179B60}"/>
    <pc:docChg chg="custSel addSld modSld modNotesMaster modHandout">
      <pc:chgData name="Merve ES" userId="6e5c74fc-72d7-4488-bc1b-070245dacf34" providerId="ADAL" clId="{C18758D8-3FFC-4853-A371-5DF246179B60}" dt="2019-12-23T06:15:20.939" v="42" actId="1076"/>
      <pc:docMkLst>
        <pc:docMk/>
      </pc:docMkLst>
      <pc:sldChg chg="modNotes">
        <pc:chgData name="Merve ES" userId="6e5c74fc-72d7-4488-bc1b-070245dacf34" providerId="ADAL" clId="{C18758D8-3FFC-4853-A371-5DF246179B60}" dt="2019-12-23T06:08:26.342" v="2"/>
        <pc:sldMkLst>
          <pc:docMk/>
          <pc:sldMk cId="0" sldId="259"/>
        </pc:sldMkLst>
      </pc:sldChg>
      <pc:sldChg chg="modSp">
        <pc:chgData name="Merve ES" userId="6e5c74fc-72d7-4488-bc1b-070245dacf34" providerId="ADAL" clId="{C18758D8-3FFC-4853-A371-5DF246179B60}" dt="2019-12-23T06:14:45.421" v="38" actId="1076"/>
        <pc:sldMkLst>
          <pc:docMk/>
          <pc:sldMk cId="3801565505" sldId="267"/>
        </pc:sldMkLst>
        <pc:graphicFrameChg chg="mod modGraphic">
          <ac:chgData name="Merve ES" userId="6e5c74fc-72d7-4488-bc1b-070245dacf34" providerId="ADAL" clId="{C18758D8-3FFC-4853-A371-5DF246179B60}" dt="2019-12-23T06:14:45.421" v="38" actId="1076"/>
          <ac:graphicFrameMkLst>
            <pc:docMk/>
            <pc:sldMk cId="3801565505" sldId="267"/>
            <ac:graphicFrameMk id="8" creationId="{00000000-0000-0000-0000-000000000000}"/>
          </ac:graphicFrameMkLst>
        </pc:graphicFrameChg>
      </pc:sldChg>
      <pc:sldChg chg="modSp">
        <pc:chgData name="Merve ES" userId="6e5c74fc-72d7-4488-bc1b-070245dacf34" providerId="ADAL" clId="{C18758D8-3FFC-4853-A371-5DF246179B60}" dt="2019-12-23T06:14:53.827" v="40" actId="1076"/>
        <pc:sldMkLst>
          <pc:docMk/>
          <pc:sldMk cId="4063176908" sldId="268"/>
        </pc:sldMkLst>
        <pc:graphicFrameChg chg="mod modGraphic">
          <ac:chgData name="Merve ES" userId="6e5c74fc-72d7-4488-bc1b-070245dacf34" providerId="ADAL" clId="{C18758D8-3FFC-4853-A371-5DF246179B60}" dt="2019-12-23T06:14:53.827" v="40" actId="1076"/>
          <ac:graphicFrameMkLst>
            <pc:docMk/>
            <pc:sldMk cId="4063176908" sldId="268"/>
            <ac:graphicFrameMk id="6" creationId="{00000000-0000-0000-0000-000000000000}"/>
          </ac:graphicFrameMkLst>
        </pc:graphicFrameChg>
      </pc:sldChg>
      <pc:sldChg chg="modSp">
        <pc:chgData name="Merve ES" userId="6e5c74fc-72d7-4488-bc1b-070245dacf34" providerId="ADAL" clId="{C18758D8-3FFC-4853-A371-5DF246179B60}" dt="2019-12-23T06:15:20.939" v="42" actId="1076"/>
        <pc:sldMkLst>
          <pc:docMk/>
          <pc:sldMk cId="4047664127" sldId="272"/>
        </pc:sldMkLst>
        <pc:grpChg chg="mod">
          <ac:chgData name="Merve ES" userId="6e5c74fc-72d7-4488-bc1b-070245dacf34" providerId="ADAL" clId="{C18758D8-3FFC-4853-A371-5DF246179B60}" dt="2019-12-23T06:15:20.939" v="42" actId="1076"/>
          <ac:grpSpMkLst>
            <pc:docMk/>
            <pc:sldMk cId="4047664127" sldId="272"/>
            <ac:grpSpMk id="8" creationId="{00000000-0000-0000-0000-000000000000}"/>
          </ac:grpSpMkLst>
        </pc:grpChg>
        <pc:picChg chg="mod">
          <ac:chgData name="Merve ES" userId="6e5c74fc-72d7-4488-bc1b-070245dacf34" providerId="ADAL" clId="{C18758D8-3FFC-4853-A371-5DF246179B60}" dt="2019-12-23T06:15:07.568" v="41" actId="1076"/>
          <ac:picMkLst>
            <pc:docMk/>
            <pc:sldMk cId="4047664127" sldId="272"/>
            <ac:picMk id="5" creationId="{00000000-0000-0000-0000-000000000000}"/>
          </ac:picMkLst>
        </pc:picChg>
      </pc:sldChg>
      <pc:sldChg chg="addSp modSp add">
        <pc:chgData name="Merve ES" userId="6e5c74fc-72d7-4488-bc1b-070245dacf34" providerId="ADAL" clId="{C18758D8-3FFC-4853-A371-5DF246179B60}" dt="2019-12-23T06:14:33.592" v="36" actId="1076"/>
        <pc:sldMkLst>
          <pc:docMk/>
          <pc:sldMk cId="4106584040" sldId="281"/>
        </pc:sldMkLst>
        <pc:spChg chg="mod">
          <ac:chgData name="Merve ES" userId="6e5c74fc-72d7-4488-bc1b-070245dacf34" providerId="ADAL" clId="{C18758D8-3FFC-4853-A371-5DF246179B60}" dt="2019-12-23T06:13:29.126" v="27" actId="20577"/>
          <ac:spMkLst>
            <pc:docMk/>
            <pc:sldMk cId="4106584040" sldId="281"/>
            <ac:spMk id="2" creationId="{781FD46D-0D5E-4416-8F27-9754F4513B33}"/>
          </ac:spMkLst>
        </pc:spChg>
        <pc:spChg chg="add mod">
          <ac:chgData name="Merve ES" userId="6e5c74fc-72d7-4488-bc1b-070245dacf34" providerId="ADAL" clId="{C18758D8-3FFC-4853-A371-5DF246179B60}" dt="2019-12-23T06:14:33.592" v="36" actId="1076"/>
          <ac:spMkLst>
            <pc:docMk/>
            <pc:sldMk cId="4106584040" sldId="281"/>
            <ac:spMk id="5" creationId="{8D9CD5F3-9405-4117-A23A-EE1EB408B09A}"/>
          </ac:spMkLst>
        </pc:spChg>
      </pc:sldChg>
    </pc:docChg>
  </pc:docChgLst>
  <pc:docChgLst>
    <pc:chgData name="Merve ES" userId="S::merve.es@spac.com.tr::6e5c74fc-72d7-4488-bc1b-070245dacf34" providerId="AD" clId="Web-{EF4B6340-EE66-1027-E036-6D0123B2C529}"/>
    <pc:docChg chg="modSld">
      <pc:chgData name="Merve ES" userId="S::merve.es@spac.com.tr::6e5c74fc-72d7-4488-bc1b-070245dacf34" providerId="AD" clId="Web-{EF4B6340-EE66-1027-E036-6D0123B2C529}" dt="2019-12-27T06:35:38.154" v="9"/>
      <pc:docMkLst>
        <pc:docMk/>
      </pc:docMkLst>
      <pc:sldChg chg="modSp">
        <pc:chgData name="Merve ES" userId="S::merve.es@spac.com.tr::6e5c74fc-72d7-4488-bc1b-070245dacf34" providerId="AD" clId="Web-{EF4B6340-EE66-1027-E036-6D0123B2C529}" dt="2019-12-27T06:35:03.216" v="5" actId="1076"/>
        <pc:sldMkLst>
          <pc:docMk/>
          <pc:sldMk cId="4011641555" sldId="277"/>
        </pc:sldMkLst>
        <pc:graphicFrameChg chg="mod modGraphic">
          <ac:chgData name="Merve ES" userId="S::merve.es@spac.com.tr::6e5c74fc-72d7-4488-bc1b-070245dacf34" providerId="AD" clId="Web-{EF4B6340-EE66-1027-E036-6D0123B2C529}" dt="2019-12-27T06:35:03.216" v="5" actId="1076"/>
          <ac:graphicFrameMkLst>
            <pc:docMk/>
            <pc:sldMk cId="4011641555" sldId="277"/>
            <ac:graphicFrameMk id="6" creationId="{66602FE3-1F19-4C19-BCE5-E6AAE16C046F}"/>
          </ac:graphicFrameMkLst>
        </pc:graphicFrameChg>
      </pc:sldChg>
      <pc:sldChg chg="modSp">
        <pc:chgData name="Merve ES" userId="S::merve.es@spac.com.tr::6e5c74fc-72d7-4488-bc1b-070245dacf34" providerId="AD" clId="Web-{EF4B6340-EE66-1027-E036-6D0123B2C529}" dt="2019-12-27T06:35:38.154" v="9"/>
        <pc:sldMkLst>
          <pc:docMk/>
          <pc:sldMk cId="455516978" sldId="279"/>
        </pc:sldMkLst>
        <pc:graphicFrameChg chg="mod modGraphic">
          <ac:chgData name="Merve ES" userId="S::merve.es@spac.com.tr::6e5c74fc-72d7-4488-bc1b-070245dacf34" providerId="AD" clId="Web-{EF4B6340-EE66-1027-E036-6D0123B2C529}" dt="2019-12-27T06:35:38.154" v="9"/>
          <ac:graphicFrameMkLst>
            <pc:docMk/>
            <pc:sldMk cId="455516978" sldId="279"/>
            <ac:graphicFrameMk id="22" creationId="{00000000-0000-0000-0000-000000000000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4870" cy="501015"/>
          </a:xfrm>
          <a:prstGeom prst="rect">
            <a:avLst/>
          </a:prstGeom>
        </p:spPr>
        <p:txBody>
          <a:bodyPr vert="horz" lIns="94128" tIns="47064" rIns="94128" bIns="47064" rtlCol="0"/>
          <a:lstStyle>
            <a:lvl1pPr algn="l">
              <a:defRPr sz="1200"/>
            </a:lvl1pPr>
          </a:lstStyle>
          <a:p>
            <a:r>
              <a:rPr lang="en-US"/>
              <a:t>S.P.A.C.Firmasına aittir, izinsiz kullanılamaz.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517546"/>
            <a:ext cx="2984870" cy="501015"/>
          </a:xfrm>
          <a:prstGeom prst="rect">
            <a:avLst/>
          </a:prstGeom>
        </p:spPr>
        <p:txBody>
          <a:bodyPr vert="horz" lIns="94128" tIns="47064" rIns="94128" bIns="47064" rtlCol="0" anchor="b"/>
          <a:lstStyle>
            <a:lvl1pPr algn="l">
              <a:defRPr sz="1200"/>
            </a:lvl1pPr>
          </a:lstStyle>
          <a:p>
            <a:r>
              <a:rPr lang="en-US" dirty="0"/>
              <a:t>Ünite 01 - Başlangıç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1700" y="9517546"/>
            <a:ext cx="2984870" cy="501015"/>
          </a:xfrm>
          <a:prstGeom prst="rect">
            <a:avLst/>
          </a:prstGeom>
        </p:spPr>
        <p:txBody>
          <a:bodyPr vert="horz" lIns="94128" tIns="47064" rIns="94128" bIns="47064" rtlCol="0" anchor="b"/>
          <a:lstStyle>
            <a:lvl1pPr algn="r">
              <a:defRPr sz="1200"/>
            </a:lvl1pPr>
          </a:lstStyle>
          <a:p>
            <a:fld id="{7A24250E-FDD7-45EC-B02B-E55F9BA9E0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098083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9744677"/>
            <a:ext cx="3154783" cy="275624"/>
          </a:xfrm>
          <a:prstGeom prst="rect">
            <a:avLst/>
          </a:prstGeom>
          <a:ln w="6350">
            <a:solidFill>
              <a:schemeClr val="tx1"/>
            </a:solidFill>
            <a:prstDash val="sysDot"/>
          </a:ln>
        </p:spPr>
        <p:txBody>
          <a:bodyPr vert="horz" lIns="94128" tIns="47064" rIns="94128" bIns="47064" rtlCol="0"/>
          <a:lstStyle>
            <a:lvl1pPr algn="ctr"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err="1"/>
              <a:t>S.P.A.C.Firmasına</a:t>
            </a:r>
            <a:r>
              <a:rPr lang="en-US" dirty="0"/>
              <a:t> </a:t>
            </a:r>
            <a:r>
              <a:rPr lang="en-US" dirty="0" err="1"/>
              <a:t>aittir</a:t>
            </a:r>
            <a:r>
              <a:rPr lang="en-US" dirty="0"/>
              <a:t>, </a:t>
            </a:r>
            <a:r>
              <a:rPr lang="en-US" dirty="0" err="1"/>
              <a:t>izinsiz</a:t>
            </a:r>
            <a:r>
              <a:rPr lang="en-US" dirty="0"/>
              <a:t> </a:t>
            </a:r>
            <a:r>
              <a:rPr lang="en-US" dirty="0" err="1"/>
              <a:t>kullanılamaz</a:t>
            </a:r>
            <a:r>
              <a:rPr lang="en-US" dirty="0"/>
              <a:t>.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1566863" y="4763"/>
            <a:ext cx="10021888" cy="5637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128" tIns="47064" rIns="94128" bIns="4706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" y="5799238"/>
            <a:ext cx="6888163" cy="3469540"/>
          </a:xfrm>
          <a:prstGeom prst="rect">
            <a:avLst/>
          </a:prstGeom>
        </p:spPr>
        <p:txBody>
          <a:bodyPr vert="horz" lIns="94128" tIns="47064" rIns="94128" bIns="47064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227108" y="9744675"/>
            <a:ext cx="3109962" cy="273885"/>
          </a:xfrm>
          <a:prstGeom prst="rect">
            <a:avLst/>
          </a:prstGeom>
          <a:ln w="6350">
            <a:solidFill>
              <a:schemeClr val="tx1"/>
            </a:solidFill>
            <a:prstDash val="sysDot"/>
          </a:ln>
        </p:spPr>
        <p:txBody>
          <a:bodyPr vert="horz" lIns="94128" tIns="47064" rIns="94128" bIns="47064" rtlCol="0" anchor="b"/>
          <a:lstStyle>
            <a:lvl1pPr algn="ctr">
              <a:defRPr sz="1200"/>
            </a:lvl1pPr>
          </a:lstStyle>
          <a:p>
            <a:r>
              <a:rPr lang="en-US" dirty="0"/>
              <a:t>Ünite 01 - Başlangıç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409396" y="9744676"/>
            <a:ext cx="477175" cy="273884"/>
          </a:xfrm>
          <a:prstGeom prst="rect">
            <a:avLst/>
          </a:prstGeom>
          <a:ln w="6350">
            <a:solidFill>
              <a:schemeClr val="tx1"/>
            </a:solidFill>
            <a:prstDash val="sysDot"/>
          </a:ln>
        </p:spPr>
        <p:txBody>
          <a:bodyPr vert="horz" lIns="94128" tIns="47064" rIns="94128" bIns="47064" rtlCol="0" anchor="b"/>
          <a:lstStyle>
            <a:lvl1pPr>
              <a:defRPr lang="en-US" sz="1200" smtClean="0"/>
            </a:lvl1pPr>
          </a:lstStyle>
          <a:p>
            <a:pPr algn="ctr"/>
            <a:fld id="{167040F2-C9B8-4D99-9F3F-2ECFB58479D0}" type="slidenum">
              <a:rPr lang="en-US" smtClean="0"/>
              <a:pPr algn="ctr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343047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Üst Bilgi Yer Tutucusu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S.P.A.C.Firmasına aittir, izinsiz kullanılamaz.</a:t>
            </a:r>
            <a:endParaRPr lang="en-US" dirty="0"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dirty="0"/>
              <a:t>Ünite 01 - Başlangıç</a:t>
            </a:r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ctr"/>
            <a:fld id="{167040F2-C9B8-4D99-9F3F-2ECFB58479D0}" type="slidenum">
              <a:rPr lang="en-US" smtClean="0"/>
              <a:pPr algn="ctr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412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ŞL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sim 7" descr="ekran görüntüsü, siyah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D54A19E8-1249-67B2-5440-BBBF1F1359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9" name="Resim 48" descr="metin, yazı tipi, grafik, grafik tasarım içeren bir resim&#10;&#10;Açıklama otomatik olarak oluşturuldu">
            <a:extLst>
              <a:ext uri="{FF2B5EF4-FFF2-40B4-BE49-F238E27FC236}">
                <a16:creationId xmlns:a16="http://schemas.microsoft.com/office/drawing/2014/main" id="{58EECF7D-65F7-51B2-757F-62CAE16C7F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665" y="1700808"/>
            <a:ext cx="5368665" cy="955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809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NIMLAMA-GİRİ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Resim 18" descr="siyah, ekran görüntüsü, karanlık, sis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5F85BE43-0D30-A906-7D69-5C2756F8E0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55372" y="951691"/>
            <a:ext cx="11281255" cy="514160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Ø"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Başlık 10">
            <a:extLst>
              <a:ext uri="{FF2B5EF4-FFF2-40B4-BE49-F238E27FC236}">
                <a16:creationId xmlns:a16="http://schemas.microsoft.com/office/drawing/2014/main" id="{B707912F-E7C9-BE13-BD33-7AA6D6725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57192"/>
          </a:xfrm>
          <a:prstGeom prst="rect">
            <a:avLst/>
          </a:prstGeom>
        </p:spPr>
        <p:txBody>
          <a:bodyPr/>
          <a:lstStyle>
            <a:lvl1pPr algn="l">
              <a:defRPr sz="2800" i="0">
                <a:solidFill>
                  <a:srgbClr val="E63B20"/>
                </a:solidFill>
              </a:defRPr>
            </a:lvl1pPr>
          </a:lstStyle>
          <a:p>
            <a:r>
              <a:rPr lang="tr-TR" dirty="0"/>
              <a:t>Asıl başlık stilini düzenlemek için tıklayın</a:t>
            </a: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AAF008EC-1F7F-A832-B593-29F8ED526E9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62545994"/>
              </p:ext>
            </p:extLst>
          </p:nvPr>
        </p:nvGraphicFramePr>
        <p:xfrm>
          <a:off x="-1526" y="6499144"/>
          <a:ext cx="12194686" cy="243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33030">
                  <a:extLst>
                    <a:ext uri="{9D8B030D-6E8A-4147-A177-3AD203B41FA5}">
                      <a16:colId xmlns:a16="http://schemas.microsoft.com/office/drawing/2014/main" val="2384669767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3987699050"/>
                    </a:ext>
                  </a:extLst>
                </a:gridCol>
                <a:gridCol w="8416904">
                  <a:extLst>
                    <a:ext uri="{9D8B030D-6E8A-4147-A177-3AD203B41FA5}">
                      <a16:colId xmlns:a16="http://schemas.microsoft.com/office/drawing/2014/main" val="272426451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183090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716540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tr-T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000" b="1" dirty="0">
                          <a:solidFill>
                            <a:schemeClr val="tx1"/>
                          </a:solidFill>
                          <a:effectLst/>
                        </a:rPr>
                        <a:t>Proje Kategorisi: YALIN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000" b="1" dirty="0">
                          <a:solidFill>
                            <a:schemeClr val="tx1"/>
                          </a:solidFill>
                          <a:effectLst/>
                        </a:rPr>
                        <a:t>Proje Adı: … … … … … … … … … 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77222335"/>
                  </a:ext>
                </a:extLst>
              </a:tr>
            </a:tbl>
          </a:graphicData>
        </a:graphic>
      </p:graphicFrame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2B0EF18-7523-6B95-98D1-DDB0DEAEE9E1}"/>
              </a:ext>
            </a:extLst>
          </p:cNvPr>
          <p:cNvSpPr txBox="1">
            <a:spLocks/>
          </p:cNvSpPr>
          <p:nvPr userDrawn="1"/>
        </p:nvSpPr>
        <p:spPr>
          <a:xfrm>
            <a:off x="11736627" y="6499144"/>
            <a:ext cx="456072" cy="2438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255366C-0EB1-4158-8483-73A8372720D5}" type="slidenum">
              <a:rPr lang="tr-TR" sz="1050" b="1" smtClean="0">
                <a:solidFill>
                  <a:schemeClr val="tx1"/>
                </a:solidFill>
                <a:latin typeface="+mn-lt"/>
              </a:rPr>
              <a:pPr algn="ctr"/>
              <a:t>‹#›</a:t>
            </a:fld>
            <a:endParaRPr lang="tr-TR" sz="105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6" name="Resim 5" descr="metin, yazı tipi, grafik, grafik tasarım içeren bir resim&#10;&#10;Açıklama otomatik olarak oluşturuldu">
            <a:extLst>
              <a:ext uri="{FF2B5EF4-FFF2-40B4-BE49-F238E27FC236}">
                <a16:creationId xmlns:a16="http://schemas.microsoft.com/office/drawing/2014/main" id="{870573BF-1D48-6C61-F88D-6E9ADB987E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6492496"/>
            <a:ext cx="1213220" cy="216000"/>
          </a:xfrm>
          <a:prstGeom prst="rect">
            <a:avLst/>
          </a:prstGeom>
        </p:spPr>
      </p:pic>
      <p:grpSp>
        <p:nvGrpSpPr>
          <p:cNvPr id="8" name="Grup 7">
            <a:extLst>
              <a:ext uri="{FF2B5EF4-FFF2-40B4-BE49-F238E27FC236}">
                <a16:creationId xmlns:a16="http://schemas.microsoft.com/office/drawing/2014/main" id="{13555A12-B431-1E80-F8F1-B2CBCBD9AAFE}"/>
              </a:ext>
            </a:extLst>
          </p:cNvPr>
          <p:cNvGrpSpPr/>
          <p:nvPr userDrawn="1"/>
        </p:nvGrpSpPr>
        <p:grpSpPr>
          <a:xfrm>
            <a:off x="0" y="457193"/>
            <a:ext cx="12191999" cy="60959"/>
            <a:chOff x="0" y="457193"/>
            <a:chExt cx="12191999" cy="60959"/>
          </a:xfrm>
        </p:grpSpPr>
        <p:sp>
          <p:nvSpPr>
            <p:cNvPr id="7" name="Dikdörtgen 6">
              <a:extLst>
                <a:ext uri="{FF2B5EF4-FFF2-40B4-BE49-F238E27FC236}">
                  <a16:creationId xmlns:a16="http://schemas.microsoft.com/office/drawing/2014/main" id="{A06F5BAA-C74D-EF76-C5F3-FC3D0C525E2B}"/>
                </a:ext>
              </a:extLst>
            </p:cNvPr>
            <p:cNvSpPr/>
            <p:nvPr userDrawn="1"/>
          </p:nvSpPr>
          <p:spPr>
            <a:xfrm>
              <a:off x="7968208" y="457193"/>
              <a:ext cx="4223791" cy="609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5" name="Dikdörtgen 4">
              <a:extLst>
                <a:ext uri="{FF2B5EF4-FFF2-40B4-BE49-F238E27FC236}">
                  <a16:creationId xmlns:a16="http://schemas.microsoft.com/office/drawing/2014/main" id="{13B7168F-6C6E-FFF4-626C-69205026E7B0}"/>
                </a:ext>
              </a:extLst>
            </p:cNvPr>
            <p:cNvSpPr/>
            <p:nvPr userDrawn="1"/>
          </p:nvSpPr>
          <p:spPr>
            <a:xfrm>
              <a:off x="3908883" y="457193"/>
              <a:ext cx="5184000" cy="609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2" name="Dikdörtgen 1">
              <a:extLst>
                <a:ext uri="{FF2B5EF4-FFF2-40B4-BE49-F238E27FC236}">
                  <a16:creationId xmlns:a16="http://schemas.microsoft.com/office/drawing/2014/main" id="{A3E2007D-2C32-5389-6690-43A057F28437}"/>
                </a:ext>
              </a:extLst>
            </p:cNvPr>
            <p:cNvSpPr/>
            <p:nvPr userDrawn="1"/>
          </p:nvSpPr>
          <p:spPr>
            <a:xfrm>
              <a:off x="0" y="457193"/>
              <a:ext cx="3960000" cy="6095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  <p:grpSp>
        <p:nvGrpSpPr>
          <p:cNvPr id="10" name="Grup 9">
            <a:extLst>
              <a:ext uri="{FF2B5EF4-FFF2-40B4-BE49-F238E27FC236}">
                <a16:creationId xmlns:a16="http://schemas.microsoft.com/office/drawing/2014/main" id="{91CD9B95-5AC8-4E81-181D-D2F1F629BB4A}"/>
              </a:ext>
            </a:extLst>
          </p:cNvPr>
          <p:cNvGrpSpPr/>
          <p:nvPr userDrawn="1"/>
        </p:nvGrpSpPr>
        <p:grpSpPr>
          <a:xfrm>
            <a:off x="1" y="6339848"/>
            <a:ext cx="12191999" cy="60959"/>
            <a:chOff x="0" y="457193"/>
            <a:chExt cx="12191999" cy="60959"/>
          </a:xfrm>
        </p:grpSpPr>
        <p:sp>
          <p:nvSpPr>
            <p:cNvPr id="12" name="Dikdörtgen 11">
              <a:extLst>
                <a:ext uri="{FF2B5EF4-FFF2-40B4-BE49-F238E27FC236}">
                  <a16:creationId xmlns:a16="http://schemas.microsoft.com/office/drawing/2014/main" id="{EC06043D-542A-FC05-A98A-27F6EEAFA191}"/>
                </a:ext>
              </a:extLst>
            </p:cNvPr>
            <p:cNvSpPr/>
            <p:nvPr userDrawn="1"/>
          </p:nvSpPr>
          <p:spPr>
            <a:xfrm>
              <a:off x="7968208" y="457193"/>
              <a:ext cx="4223791" cy="609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13" name="Dikdörtgen 12">
              <a:extLst>
                <a:ext uri="{FF2B5EF4-FFF2-40B4-BE49-F238E27FC236}">
                  <a16:creationId xmlns:a16="http://schemas.microsoft.com/office/drawing/2014/main" id="{27ADED72-D031-CFB3-EFF9-A06138D8032A}"/>
                </a:ext>
              </a:extLst>
            </p:cNvPr>
            <p:cNvSpPr/>
            <p:nvPr userDrawn="1"/>
          </p:nvSpPr>
          <p:spPr>
            <a:xfrm>
              <a:off x="3908883" y="457193"/>
              <a:ext cx="5184000" cy="609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14" name="Dikdörtgen 13">
              <a:extLst>
                <a:ext uri="{FF2B5EF4-FFF2-40B4-BE49-F238E27FC236}">
                  <a16:creationId xmlns:a16="http://schemas.microsoft.com/office/drawing/2014/main" id="{2094DBC2-7372-5CDD-5936-70530EFCB061}"/>
                </a:ext>
              </a:extLst>
            </p:cNvPr>
            <p:cNvSpPr/>
            <p:nvPr userDrawn="1"/>
          </p:nvSpPr>
          <p:spPr>
            <a:xfrm>
              <a:off x="0" y="457193"/>
              <a:ext cx="3960000" cy="6095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</p:spTree>
    <p:extLst>
      <p:ext uri="{BB962C8B-B14F-4D97-AF65-F5344CB8AC3E}">
        <p14:creationId xmlns:p14="http://schemas.microsoft.com/office/powerpoint/2010/main" val="3585725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NIMLAMA-GİRİ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Resim 15" descr="ekran görüntüsü, siyah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93F0586B-B442-AF3A-B5DF-9DD1B729DC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55372" y="951691"/>
            <a:ext cx="11281255" cy="514160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Ø"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Başlık 10">
            <a:extLst>
              <a:ext uri="{FF2B5EF4-FFF2-40B4-BE49-F238E27FC236}">
                <a16:creationId xmlns:a16="http://schemas.microsoft.com/office/drawing/2014/main" id="{B707912F-E7C9-BE13-BD33-7AA6D6725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57192"/>
          </a:xfrm>
          <a:prstGeom prst="rect">
            <a:avLst/>
          </a:prstGeom>
        </p:spPr>
        <p:txBody>
          <a:bodyPr/>
          <a:lstStyle>
            <a:lvl1pPr algn="l">
              <a:defRPr sz="2800" i="0">
                <a:solidFill>
                  <a:srgbClr val="E63B20"/>
                </a:solidFill>
              </a:defRPr>
            </a:lvl1pPr>
          </a:lstStyle>
          <a:p>
            <a:r>
              <a:rPr lang="tr-TR" dirty="0"/>
              <a:t>Asıl başlık stilini düzenlemek için tıklayın</a:t>
            </a: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AAF008EC-1F7F-A832-B593-29F8ED526E9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77033699"/>
              </p:ext>
            </p:extLst>
          </p:nvPr>
        </p:nvGraphicFramePr>
        <p:xfrm>
          <a:off x="-1526" y="6499144"/>
          <a:ext cx="12194686" cy="243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33030">
                  <a:extLst>
                    <a:ext uri="{9D8B030D-6E8A-4147-A177-3AD203B41FA5}">
                      <a16:colId xmlns:a16="http://schemas.microsoft.com/office/drawing/2014/main" val="2384669767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3987699050"/>
                    </a:ext>
                  </a:extLst>
                </a:gridCol>
                <a:gridCol w="8416904">
                  <a:extLst>
                    <a:ext uri="{9D8B030D-6E8A-4147-A177-3AD203B41FA5}">
                      <a16:colId xmlns:a16="http://schemas.microsoft.com/office/drawing/2014/main" val="272426451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183090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716540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tr-T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000" b="1" dirty="0">
                          <a:solidFill>
                            <a:schemeClr val="tx1"/>
                          </a:solidFill>
                          <a:effectLst/>
                        </a:rPr>
                        <a:t>Proje Kategorisi: YALIN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000" b="1" dirty="0">
                          <a:solidFill>
                            <a:schemeClr val="tx1"/>
                          </a:solidFill>
                          <a:effectLst/>
                        </a:rPr>
                        <a:t>Proje Adı: … … … … … … … … … 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77222335"/>
                  </a:ext>
                </a:extLst>
              </a:tr>
            </a:tbl>
          </a:graphicData>
        </a:graphic>
      </p:graphicFrame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2B0EF18-7523-6B95-98D1-DDB0DEAEE9E1}"/>
              </a:ext>
            </a:extLst>
          </p:cNvPr>
          <p:cNvSpPr txBox="1">
            <a:spLocks/>
          </p:cNvSpPr>
          <p:nvPr userDrawn="1"/>
        </p:nvSpPr>
        <p:spPr>
          <a:xfrm>
            <a:off x="11736627" y="6499144"/>
            <a:ext cx="456072" cy="2438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255366C-0EB1-4158-8483-73A8372720D5}" type="slidenum">
              <a:rPr lang="tr-TR" sz="1050" b="1" smtClean="0">
                <a:solidFill>
                  <a:schemeClr val="tx1"/>
                </a:solidFill>
                <a:latin typeface="+mn-lt"/>
              </a:rPr>
              <a:pPr algn="ctr"/>
              <a:t>‹#›</a:t>
            </a:fld>
            <a:endParaRPr lang="tr-TR" sz="105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6" name="Resim 5" descr="metin, yazı tipi, grafik, grafik tasarım içeren bir resim&#10;&#10;Açıklama otomatik olarak oluşturuldu">
            <a:extLst>
              <a:ext uri="{FF2B5EF4-FFF2-40B4-BE49-F238E27FC236}">
                <a16:creationId xmlns:a16="http://schemas.microsoft.com/office/drawing/2014/main" id="{870573BF-1D48-6C61-F88D-6E9ADB987E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6492496"/>
            <a:ext cx="1213220" cy="216000"/>
          </a:xfrm>
          <a:prstGeom prst="rect">
            <a:avLst/>
          </a:prstGeom>
        </p:spPr>
      </p:pic>
      <p:grpSp>
        <p:nvGrpSpPr>
          <p:cNvPr id="8" name="Grup 7">
            <a:extLst>
              <a:ext uri="{FF2B5EF4-FFF2-40B4-BE49-F238E27FC236}">
                <a16:creationId xmlns:a16="http://schemas.microsoft.com/office/drawing/2014/main" id="{13555A12-B431-1E80-F8F1-B2CBCBD9AAFE}"/>
              </a:ext>
            </a:extLst>
          </p:cNvPr>
          <p:cNvGrpSpPr/>
          <p:nvPr userDrawn="1"/>
        </p:nvGrpSpPr>
        <p:grpSpPr>
          <a:xfrm>
            <a:off x="0" y="457193"/>
            <a:ext cx="12191999" cy="60959"/>
            <a:chOff x="0" y="457193"/>
            <a:chExt cx="12191999" cy="60959"/>
          </a:xfrm>
        </p:grpSpPr>
        <p:sp>
          <p:nvSpPr>
            <p:cNvPr id="7" name="Dikdörtgen 6">
              <a:extLst>
                <a:ext uri="{FF2B5EF4-FFF2-40B4-BE49-F238E27FC236}">
                  <a16:creationId xmlns:a16="http://schemas.microsoft.com/office/drawing/2014/main" id="{A06F5BAA-C74D-EF76-C5F3-FC3D0C525E2B}"/>
                </a:ext>
              </a:extLst>
            </p:cNvPr>
            <p:cNvSpPr/>
            <p:nvPr userDrawn="1"/>
          </p:nvSpPr>
          <p:spPr>
            <a:xfrm>
              <a:off x="7968208" y="457193"/>
              <a:ext cx="4223791" cy="609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5" name="Dikdörtgen 4">
              <a:extLst>
                <a:ext uri="{FF2B5EF4-FFF2-40B4-BE49-F238E27FC236}">
                  <a16:creationId xmlns:a16="http://schemas.microsoft.com/office/drawing/2014/main" id="{13B7168F-6C6E-FFF4-626C-69205026E7B0}"/>
                </a:ext>
              </a:extLst>
            </p:cNvPr>
            <p:cNvSpPr/>
            <p:nvPr userDrawn="1"/>
          </p:nvSpPr>
          <p:spPr>
            <a:xfrm>
              <a:off x="3908883" y="457193"/>
              <a:ext cx="5184000" cy="609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2" name="Dikdörtgen 1">
              <a:extLst>
                <a:ext uri="{FF2B5EF4-FFF2-40B4-BE49-F238E27FC236}">
                  <a16:creationId xmlns:a16="http://schemas.microsoft.com/office/drawing/2014/main" id="{A3E2007D-2C32-5389-6690-43A057F28437}"/>
                </a:ext>
              </a:extLst>
            </p:cNvPr>
            <p:cNvSpPr/>
            <p:nvPr userDrawn="1"/>
          </p:nvSpPr>
          <p:spPr>
            <a:xfrm>
              <a:off x="0" y="457193"/>
              <a:ext cx="3960000" cy="6095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  <p:grpSp>
        <p:nvGrpSpPr>
          <p:cNvPr id="10" name="Grup 9">
            <a:extLst>
              <a:ext uri="{FF2B5EF4-FFF2-40B4-BE49-F238E27FC236}">
                <a16:creationId xmlns:a16="http://schemas.microsoft.com/office/drawing/2014/main" id="{91CD9B95-5AC8-4E81-181D-D2F1F629BB4A}"/>
              </a:ext>
            </a:extLst>
          </p:cNvPr>
          <p:cNvGrpSpPr/>
          <p:nvPr userDrawn="1"/>
        </p:nvGrpSpPr>
        <p:grpSpPr>
          <a:xfrm>
            <a:off x="1" y="6339848"/>
            <a:ext cx="12191999" cy="60959"/>
            <a:chOff x="0" y="457193"/>
            <a:chExt cx="12191999" cy="60959"/>
          </a:xfrm>
        </p:grpSpPr>
        <p:sp>
          <p:nvSpPr>
            <p:cNvPr id="12" name="Dikdörtgen 11">
              <a:extLst>
                <a:ext uri="{FF2B5EF4-FFF2-40B4-BE49-F238E27FC236}">
                  <a16:creationId xmlns:a16="http://schemas.microsoft.com/office/drawing/2014/main" id="{EC06043D-542A-FC05-A98A-27F6EEAFA191}"/>
                </a:ext>
              </a:extLst>
            </p:cNvPr>
            <p:cNvSpPr/>
            <p:nvPr userDrawn="1"/>
          </p:nvSpPr>
          <p:spPr>
            <a:xfrm>
              <a:off x="7968208" y="457193"/>
              <a:ext cx="4223791" cy="609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13" name="Dikdörtgen 12">
              <a:extLst>
                <a:ext uri="{FF2B5EF4-FFF2-40B4-BE49-F238E27FC236}">
                  <a16:creationId xmlns:a16="http://schemas.microsoft.com/office/drawing/2014/main" id="{27ADED72-D031-CFB3-EFF9-A06138D8032A}"/>
                </a:ext>
              </a:extLst>
            </p:cNvPr>
            <p:cNvSpPr/>
            <p:nvPr userDrawn="1"/>
          </p:nvSpPr>
          <p:spPr>
            <a:xfrm>
              <a:off x="3908883" y="457193"/>
              <a:ext cx="5184000" cy="609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14" name="Dikdörtgen 13">
              <a:extLst>
                <a:ext uri="{FF2B5EF4-FFF2-40B4-BE49-F238E27FC236}">
                  <a16:creationId xmlns:a16="http://schemas.microsoft.com/office/drawing/2014/main" id="{2094DBC2-7372-5CDD-5936-70530EFCB061}"/>
                </a:ext>
              </a:extLst>
            </p:cNvPr>
            <p:cNvSpPr/>
            <p:nvPr userDrawn="1"/>
          </p:nvSpPr>
          <p:spPr>
            <a:xfrm>
              <a:off x="0" y="457193"/>
              <a:ext cx="3960000" cy="6095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</p:spTree>
    <p:extLst>
      <p:ext uri="{BB962C8B-B14F-4D97-AF65-F5344CB8AC3E}">
        <p14:creationId xmlns:p14="http://schemas.microsoft.com/office/powerpoint/2010/main" val="36111156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ANIMLAMA-GİRİ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Resim 16" descr="ekran görüntüsü, karanlık, siyah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A6890AB4-C03A-DCF7-32D8-4B6122386B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55372" y="951691"/>
            <a:ext cx="11281255" cy="514160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Ø"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Başlık 10">
            <a:extLst>
              <a:ext uri="{FF2B5EF4-FFF2-40B4-BE49-F238E27FC236}">
                <a16:creationId xmlns:a16="http://schemas.microsoft.com/office/drawing/2014/main" id="{B707912F-E7C9-BE13-BD33-7AA6D6725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57192"/>
          </a:xfrm>
          <a:prstGeom prst="rect">
            <a:avLst/>
          </a:prstGeom>
        </p:spPr>
        <p:txBody>
          <a:bodyPr/>
          <a:lstStyle>
            <a:lvl1pPr algn="l">
              <a:defRPr sz="2800" i="0">
                <a:solidFill>
                  <a:srgbClr val="E63B20"/>
                </a:solidFill>
              </a:defRPr>
            </a:lvl1pPr>
          </a:lstStyle>
          <a:p>
            <a:r>
              <a:rPr lang="tr-TR" dirty="0"/>
              <a:t>Asıl başlık stilini düzenlemek için tıklayın</a:t>
            </a: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AAF008EC-1F7F-A832-B593-29F8ED526E9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9310156"/>
              </p:ext>
            </p:extLst>
          </p:nvPr>
        </p:nvGraphicFramePr>
        <p:xfrm>
          <a:off x="-1526" y="6499144"/>
          <a:ext cx="12194686" cy="243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33030">
                  <a:extLst>
                    <a:ext uri="{9D8B030D-6E8A-4147-A177-3AD203B41FA5}">
                      <a16:colId xmlns:a16="http://schemas.microsoft.com/office/drawing/2014/main" val="2384669767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3987699050"/>
                    </a:ext>
                  </a:extLst>
                </a:gridCol>
                <a:gridCol w="8416904">
                  <a:extLst>
                    <a:ext uri="{9D8B030D-6E8A-4147-A177-3AD203B41FA5}">
                      <a16:colId xmlns:a16="http://schemas.microsoft.com/office/drawing/2014/main" val="272426451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183090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716540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tr-T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000" b="1" dirty="0">
                          <a:solidFill>
                            <a:schemeClr val="tx1"/>
                          </a:solidFill>
                          <a:effectLst/>
                        </a:rPr>
                        <a:t>Proje Kategorisi: YALIN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000" b="1" dirty="0">
                          <a:solidFill>
                            <a:schemeClr val="tx1"/>
                          </a:solidFill>
                          <a:effectLst/>
                        </a:rPr>
                        <a:t>Proje Adı: … … … … … … … … … 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77222335"/>
                  </a:ext>
                </a:extLst>
              </a:tr>
            </a:tbl>
          </a:graphicData>
        </a:graphic>
      </p:graphicFrame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2B0EF18-7523-6B95-98D1-DDB0DEAEE9E1}"/>
              </a:ext>
            </a:extLst>
          </p:cNvPr>
          <p:cNvSpPr txBox="1">
            <a:spLocks/>
          </p:cNvSpPr>
          <p:nvPr userDrawn="1"/>
        </p:nvSpPr>
        <p:spPr>
          <a:xfrm>
            <a:off x="11736627" y="6499144"/>
            <a:ext cx="456072" cy="2438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255366C-0EB1-4158-8483-73A8372720D5}" type="slidenum">
              <a:rPr lang="tr-TR" sz="1050" b="1" smtClean="0">
                <a:solidFill>
                  <a:schemeClr val="tx1"/>
                </a:solidFill>
                <a:latin typeface="+mn-lt"/>
              </a:rPr>
              <a:pPr algn="ctr"/>
              <a:t>‹#›</a:t>
            </a:fld>
            <a:endParaRPr lang="tr-TR" sz="105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6" name="Resim 5" descr="metin, yazı tipi, grafik, grafik tasarım içeren bir resim&#10;&#10;Açıklama otomatik olarak oluşturuldu">
            <a:extLst>
              <a:ext uri="{FF2B5EF4-FFF2-40B4-BE49-F238E27FC236}">
                <a16:creationId xmlns:a16="http://schemas.microsoft.com/office/drawing/2014/main" id="{870573BF-1D48-6C61-F88D-6E9ADB987E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6492496"/>
            <a:ext cx="1213220" cy="216000"/>
          </a:xfrm>
          <a:prstGeom prst="rect">
            <a:avLst/>
          </a:prstGeom>
        </p:spPr>
      </p:pic>
      <p:grpSp>
        <p:nvGrpSpPr>
          <p:cNvPr id="8" name="Grup 7">
            <a:extLst>
              <a:ext uri="{FF2B5EF4-FFF2-40B4-BE49-F238E27FC236}">
                <a16:creationId xmlns:a16="http://schemas.microsoft.com/office/drawing/2014/main" id="{13555A12-B431-1E80-F8F1-B2CBCBD9AAFE}"/>
              </a:ext>
            </a:extLst>
          </p:cNvPr>
          <p:cNvGrpSpPr/>
          <p:nvPr userDrawn="1"/>
        </p:nvGrpSpPr>
        <p:grpSpPr>
          <a:xfrm>
            <a:off x="0" y="457193"/>
            <a:ext cx="12191999" cy="60959"/>
            <a:chOff x="0" y="457193"/>
            <a:chExt cx="12191999" cy="60959"/>
          </a:xfrm>
        </p:grpSpPr>
        <p:sp>
          <p:nvSpPr>
            <p:cNvPr id="7" name="Dikdörtgen 6">
              <a:extLst>
                <a:ext uri="{FF2B5EF4-FFF2-40B4-BE49-F238E27FC236}">
                  <a16:creationId xmlns:a16="http://schemas.microsoft.com/office/drawing/2014/main" id="{A06F5BAA-C74D-EF76-C5F3-FC3D0C525E2B}"/>
                </a:ext>
              </a:extLst>
            </p:cNvPr>
            <p:cNvSpPr/>
            <p:nvPr userDrawn="1"/>
          </p:nvSpPr>
          <p:spPr>
            <a:xfrm>
              <a:off x="7968208" y="457193"/>
              <a:ext cx="4223791" cy="609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5" name="Dikdörtgen 4">
              <a:extLst>
                <a:ext uri="{FF2B5EF4-FFF2-40B4-BE49-F238E27FC236}">
                  <a16:creationId xmlns:a16="http://schemas.microsoft.com/office/drawing/2014/main" id="{13B7168F-6C6E-FFF4-626C-69205026E7B0}"/>
                </a:ext>
              </a:extLst>
            </p:cNvPr>
            <p:cNvSpPr/>
            <p:nvPr userDrawn="1"/>
          </p:nvSpPr>
          <p:spPr>
            <a:xfrm>
              <a:off x="3908883" y="457193"/>
              <a:ext cx="5184000" cy="609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2" name="Dikdörtgen 1">
              <a:extLst>
                <a:ext uri="{FF2B5EF4-FFF2-40B4-BE49-F238E27FC236}">
                  <a16:creationId xmlns:a16="http://schemas.microsoft.com/office/drawing/2014/main" id="{A3E2007D-2C32-5389-6690-43A057F28437}"/>
                </a:ext>
              </a:extLst>
            </p:cNvPr>
            <p:cNvSpPr/>
            <p:nvPr userDrawn="1"/>
          </p:nvSpPr>
          <p:spPr>
            <a:xfrm>
              <a:off x="0" y="457193"/>
              <a:ext cx="3960000" cy="6095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  <p:grpSp>
        <p:nvGrpSpPr>
          <p:cNvPr id="10" name="Grup 9">
            <a:extLst>
              <a:ext uri="{FF2B5EF4-FFF2-40B4-BE49-F238E27FC236}">
                <a16:creationId xmlns:a16="http://schemas.microsoft.com/office/drawing/2014/main" id="{91CD9B95-5AC8-4E81-181D-D2F1F629BB4A}"/>
              </a:ext>
            </a:extLst>
          </p:cNvPr>
          <p:cNvGrpSpPr/>
          <p:nvPr userDrawn="1"/>
        </p:nvGrpSpPr>
        <p:grpSpPr>
          <a:xfrm>
            <a:off x="1" y="6339848"/>
            <a:ext cx="12191999" cy="60959"/>
            <a:chOff x="0" y="457193"/>
            <a:chExt cx="12191999" cy="60959"/>
          </a:xfrm>
        </p:grpSpPr>
        <p:sp>
          <p:nvSpPr>
            <p:cNvPr id="12" name="Dikdörtgen 11">
              <a:extLst>
                <a:ext uri="{FF2B5EF4-FFF2-40B4-BE49-F238E27FC236}">
                  <a16:creationId xmlns:a16="http://schemas.microsoft.com/office/drawing/2014/main" id="{EC06043D-542A-FC05-A98A-27F6EEAFA191}"/>
                </a:ext>
              </a:extLst>
            </p:cNvPr>
            <p:cNvSpPr/>
            <p:nvPr userDrawn="1"/>
          </p:nvSpPr>
          <p:spPr>
            <a:xfrm>
              <a:off x="7968208" y="457193"/>
              <a:ext cx="4223791" cy="609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13" name="Dikdörtgen 12">
              <a:extLst>
                <a:ext uri="{FF2B5EF4-FFF2-40B4-BE49-F238E27FC236}">
                  <a16:creationId xmlns:a16="http://schemas.microsoft.com/office/drawing/2014/main" id="{27ADED72-D031-CFB3-EFF9-A06138D8032A}"/>
                </a:ext>
              </a:extLst>
            </p:cNvPr>
            <p:cNvSpPr/>
            <p:nvPr userDrawn="1"/>
          </p:nvSpPr>
          <p:spPr>
            <a:xfrm>
              <a:off x="3908883" y="457193"/>
              <a:ext cx="5184000" cy="609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14" name="Dikdörtgen 13">
              <a:extLst>
                <a:ext uri="{FF2B5EF4-FFF2-40B4-BE49-F238E27FC236}">
                  <a16:creationId xmlns:a16="http://schemas.microsoft.com/office/drawing/2014/main" id="{2094DBC2-7372-5CDD-5936-70530EFCB061}"/>
                </a:ext>
              </a:extLst>
            </p:cNvPr>
            <p:cNvSpPr/>
            <p:nvPr userDrawn="1"/>
          </p:nvSpPr>
          <p:spPr>
            <a:xfrm>
              <a:off x="0" y="457193"/>
              <a:ext cx="3960000" cy="6095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</p:spTree>
    <p:extLst>
      <p:ext uri="{BB962C8B-B14F-4D97-AF65-F5344CB8AC3E}">
        <p14:creationId xmlns:p14="http://schemas.microsoft.com/office/powerpoint/2010/main" val="1877489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Özel Dü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8648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Başlık 10">
            <a:extLst>
              <a:ext uri="{FF2B5EF4-FFF2-40B4-BE49-F238E27FC236}">
                <a16:creationId xmlns:a16="http://schemas.microsoft.com/office/drawing/2014/main" id="{AF611BBF-A645-72A6-FA70-5B6531B6E9FF}"/>
              </a:ext>
            </a:extLst>
          </p:cNvPr>
          <p:cNvSpPr txBox="1">
            <a:spLocks/>
          </p:cNvSpPr>
          <p:nvPr userDrawn="1"/>
        </p:nvSpPr>
        <p:spPr>
          <a:xfrm>
            <a:off x="3724190" y="3093634"/>
            <a:ext cx="4743620" cy="67073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i="0" kern="1200">
                <a:solidFill>
                  <a:srgbClr val="184B9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4000" b="1" i="0" dirty="0">
                <a:solidFill>
                  <a:srgbClr val="E63B20"/>
                </a:solidFill>
              </a:rPr>
              <a:t>Teşekkürler.</a:t>
            </a:r>
          </a:p>
        </p:txBody>
      </p:sp>
      <p:pic>
        <p:nvPicPr>
          <p:cNvPr id="2" name="Resim 1" descr="ekran görüntüsü, siyah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EAD6AE24-9ACA-6FE3-B9DD-78E15EE8E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025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1113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77" r:id="rId3"/>
    <p:sldLayoutId id="2147483678" r:id="rId4"/>
    <p:sldLayoutId id="2147483676" r:id="rId5"/>
    <p:sldLayoutId id="2147483674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450850" indent="-450850" algn="l" defTabSz="914400" rtl="0" eaLnBrk="1" latinLnBrk="0" hangingPunct="1">
        <a:spcBef>
          <a:spcPct val="20000"/>
        </a:spcBef>
        <a:buFont typeface="Wingdings" pitchFamily="2" charset="2"/>
        <a:buChar char="Ø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901700" indent="-363538" algn="l" defTabSz="914400" rtl="0" eaLnBrk="1" latinLnBrk="0" hangingPunct="1">
        <a:spcBef>
          <a:spcPct val="20000"/>
        </a:spcBef>
        <a:buFont typeface="Wingdings" pitchFamily="2" charset="2"/>
        <a:buChar char="q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aşlık 8">
            <a:extLst>
              <a:ext uri="{FF2B5EF4-FFF2-40B4-BE49-F238E27FC236}">
                <a16:creationId xmlns:a16="http://schemas.microsoft.com/office/drawing/2014/main" id="{5FBBC02A-6F94-9C9E-F888-1D5E9797B430}"/>
              </a:ext>
            </a:extLst>
          </p:cNvPr>
          <p:cNvSpPr txBox="1">
            <a:spLocks/>
          </p:cNvSpPr>
          <p:nvPr/>
        </p:nvSpPr>
        <p:spPr>
          <a:xfrm>
            <a:off x="1930723" y="5589240"/>
            <a:ext cx="8329966" cy="652853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4000" dirty="0">
                <a:solidFill>
                  <a:srgbClr val="E63B20"/>
                </a:solidFill>
              </a:rPr>
              <a:t>‘’Proje Adı’’</a:t>
            </a:r>
          </a:p>
        </p:txBody>
      </p:sp>
      <p:sp>
        <p:nvSpPr>
          <p:cNvPr id="18" name="Başlık 8">
            <a:extLst>
              <a:ext uri="{FF2B5EF4-FFF2-40B4-BE49-F238E27FC236}">
                <a16:creationId xmlns:a16="http://schemas.microsoft.com/office/drawing/2014/main" id="{D3B68718-15F4-7C16-53C1-EBF59319D4BC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930723" y="3033020"/>
            <a:ext cx="8329966" cy="791960"/>
          </a:xfrm>
          <a:prstGeom prst="rect">
            <a:avLst/>
          </a:prstGeom>
        </p:spPr>
        <p:txBody>
          <a:bodyPr anchor="ctr" anchorCtr="0"/>
          <a:lstStyle/>
          <a:p>
            <a:r>
              <a:rPr lang="tr-TR" sz="4000" dirty="0">
                <a:solidFill>
                  <a:srgbClr val="E63B20"/>
                </a:solidFill>
              </a:rPr>
              <a:t>Yalın Kategorisi Proje Sunumu</a:t>
            </a:r>
          </a:p>
        </p:txBody>
      </p:sp>
    </p:spTree>
    <p:extLst>
      <p:ext uri="{BB962C8B-B14F-4D97-AF65-F5344CB8AC3E}">
        <p14:creationId xmlns:p14="http://schemas.microsoft.com/office/powerpoint/2010/main" val="1591354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Yer Tutucusu 1">
            <a:extLst>
              <a:ext uri="{FF2B5EF4-FFF2-40B4-BE49-F238E27FC236}">
                <a16:creationId xmlns:a16="http://schemas.microsoft.com/office/drawing/2014/main" id="{465144B9-ECCB-1BF6-1DFE-B3F9E753288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356" y="800708"/>
            <a:ext cx="11581287" cy="5256584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§"/>
              <a:defRPr/>
            </a:pPr>
            <a:r>
              <a:rPr lang="tr-TR" altLang="en-US" sz="1900" b="1" dirty="0">
                <a:latin typeface="+mj-lt"/>
              </a:rPr>
              <a:t>Uygun Yansı Adedi</a:t>
            </a:r>
            <a:r>
              <a:rPr lang="en-US" altLang="en-US" sz="1900" b="1" dirty="0">
                <a:latin typeface="+mj-lt"/>
              </a:rPr>
              <a:t>:</a:t>
            </a:r>
            <a:r>
              <a:rPr lang="en-US" altLang="en-US" sz="1900" dirty="0">
                <a:latin typeface="+mj-lt"/>
              </a:rPr>
              <a:t> </a:t>
            </a:r>
            <a:r>
              <a:rPr lang="tr-TR" altLang="en-US" sz="1900" dirty="0">
                <a:latin typeface="+mj-lt"/>
              </a:rPr>
              <a:t>Lütfen verilen süre için uygun sayıda yansı oluşturunuz (gereğinden fazla ya da gereğinden az olmadan). Belirlenen kapsamda sunumun toplam sayfa sayısının15’i geçmemesine dikkat ediniz.</a:t>
            </a:r>
            <a:endParaRPr lang="en-US" altLang="en-US" sz="1900" dirty="0">
              <a:latin typeface="+mj-lt"/>
            </a:endParaRPr>
          </a:p>
          <a:p>
            <a:pPr lvl="1" algn="just">
              <a:buFont typeface="Wingdings" panose="05000000000000000000" pitchFamily="2" charset="2"/>
              <a:buChar char="§"/>
              <a:defRPr/>
            </a:pPr>
            <a:r>
              <a:rPr lang="tr-TR" altLang="en-US" sz="1900" dirty="0">
                <a:latin typeface="+mj-lt"/>
              </a:rPr>
              <a:t>6 Kasım 2025 tarihinde yapılacak ara sunumlar 10 dakika olarak planlanmıştır.</a:t>
            </a:r>
          </a:p>
          <a:p>
            <a:pPr lvl="1" algn="just">
              <a:buFont typeface="Wingdings" panose="05000000000000000000" pitchFamily="2" charset="2"/>
              <a:buChar char="§"/>
              <a:defRPr/>
            </a:pPr>
            <a:r>
              <a:rPr lang="tr-TR" altLang="en-US" sz="1900" dirty="0">
                <a:latin typeface="+mj-lt"/>
              </a:rPr>
              <a:t>Sunulacak 10 adet proje arasından, değerlendirme komitesi tarafından seçilecek kategori birincileri               8 Kasım 2025 tarihinde ödül sunumu yapacaktır.</a:t>
            </a:r>
          </a:p>
          <a:p>
            <a:pPr lvl="1" algn="just">
              <a:buFont typeface="Wingdings" panose="05000000000000000000" pitchFamily="2" charset="2"/>
              <a:buChar char="§"/>
              <a:defRPr/>
            </a:pPr>
            <a:r>
              <a:rPr lang="tr-TR" altLang="en-US" sz="1900" dirty="0">
                <a:latin typeface="+mj-lt"/>
              </a:rPr>
              <a:t>Ödül sunumu süresi 15 dakikadır (10 dakika sunum, 5 dakika soru/cevap şeklinde gerçekleştirilecektir).</a:t>
            </a:r>
          </a:p>
          <a:p>
            <a:pPr algn="just">
              <a:spcBef>
                <a:spcPts val="1800"/>
              </a:spcBef>
              <a:spcAft>
                <a:spcPts val="800"/>
              </a:spcAft>
              <a:buFont typeface="Wingdings" panose="05000000000000000000" pitchFamily="2" charset="2"/>
              <a:buChar char="§"/>
              <a:defRPr/>
            </a:pPr>
            <a:r>
              <a:rPr lang="tr-TR" altLang="en-US" sz="1900" b="1" dirty="0">
                <a:latin typeface="+mj-lt"/>
              </a:rPr>
              <a:t>Yansı Boyutu</a:t>
            </a:r>
            <a:r>
              <a:rPr lang="en-US" altLang="en-US" sz="1900" b="1" dirty="0">
                <a:latin typeface="+mj-lt"/>
              </a:rPr>
              <a:t>: </a:t>
            </a:r>
            <a:r>
              <a:rPr lang="tr-TR" altLang="en-US" sz="1900" dirty="0">
                <a:latin typeface="+mj-lt"/>
              </a:rPr>
              <a:t>Lütfen sayfa düzeninde yer alan yansı boyutunu değiştirmeyiniz (16:9 Geniş ekran).</a:t>
            </a:r>
          </a:p>
          <a:p>
            <a:pPr algn="just">
              <a:spcBef>
                <a:spcPts val="1800"/>
              </a:spcBef>
              <a:spcAft>
                <a:spcPts val="800"/>
              </a:spcAft>
              <a:buFont typeface="Wingdings" panose="05000000000000000000" pitchFamily="2" charset="2"/>
              <a:buChar char="§"/>
              <a:defRPr/>
            </a:pPr>
            <a:r>
              <a:rPr lang="tr-TR" altLang="en-US" sz="1900" b="1" dirty="0">
                <a:latin typeface="+mj-lt"/>
              </a:rPr>
              <a:t>Yansı Alt Bilgisinin Ayarlanması</a:t>
            </a:r>
            <a:r>
              <a:rPr lang="en-US" altLang="en-US" sz="1900" b="1" dirty="0">
                <a:latin typeface="+mj-lt"/>
              </a:rPr>
              <a:t>: </a:t>
            </a:r>
            <a:r>
              <a:rPr lang="tr-TR" altLang="en-US" sz="1900" dirty="0">
                <a:latin typeface="+mj-lt"/>
              </a:rPr>
              <a:t>Görünüm &gt;</a:t>
            </a:r>
            <a:r>
              <a:rPr lang="tr-TR" altLang="en-US" sz="1900" b="1" dirty="0">
                <a:latin typeface="+mj-lt"/>
              </a:rPr>
              <a:t> </a:t>
            </a:r>
            <a:r>
              <a:rPr lang="tr-TR" altLang="en-US" sz="1900" dirty="0">
                <a:latin typeface="+mj-lt"/>
              </a:rPr>
              <a:t>Asıl Slayt menüsünden proje adını yansının altına işleyebilirsiniz.</a:t>
            </a:r>
          </a:p>
          <a:p>
            <a:pPr algn="just">
              <a:spcBef>
                <a:spcPts val="1800"/>
              </a:spcBef>
              <a:spcAft>
                <a:spcPts val="800"/>
              </a:spcAft>
              <a:buFont typeface="Wingdings" panose="05000000000000000000" pitchFamily="2" charset="2"/>
              <a:buChar char="§"/>
              <a:defRPr/>
            </a:pPr>
            <a:r>
              <a:rPr lang="tr-TR" altLang="en-US" sz="1900" b="1" dirty="0">
                <a:latin typeface="+mj-lt"/>
              </a:rPr>
              <a:t>Firma Logo Bilgisinin Ayarlanması</a:t>
            </a:r>
            <a:r>
              <a:rPr lang="en-US" altLang="en-US" sz="1900" b="1" dirty="0">
                <a:latin typeface="+mj-lt"/>
              </a:rPr>
              <a:t>: </a:t>
            </a:r>
            <a:r>
              <a:rPr lang="tr-TR" altLang="en-US" sz="1900" dirty="0">
                <a:latin typeface="+mj-lt"/>
              </a:rPr>
              <a:t>Görünüm &gt;</a:t>
            </a:r>
            <a:r>
              <a:rPr lang="tr-TR" altLang="en-US" sz="1900" b="1" dirty="0">
                <a:latin typeface="+mj-lt"/>
              </a:rPr>
              <a:t> </a:t>
            </a:r>
            <a:r>
              <a:rPr lang="tr-TR" altLang="en-US" sz="1900" dirty="0">
                <a:latin typeface="+mj-lt"/>
              </a:rPr>
              <a:t>Asıl Slayt menüsünden sağ üst köşeye sunum çerçevesini geçmeyecek şekilde firmanıza ait logo, amblem veya takım armasını ekleyebilirsiniz.</a:t>
            </a:r>
          </a:p>
          <a:p>
            <a:pPr algn="just">
              <a:spcBef>
                <a:spcPts val="1800"/>
              </a:spcBef>
              <a:buFont typeface="Wingdings" panose="05000000000000000000" pitchFamily="2" charset="2"/>
              <a:buChar char="§"/>
              <a:defRPr/>
            </a:pPr>
            <a:r>
              <a:rPr lang="tr-TR" altLang="en-US" sz="1900" b="1" dirty="0">
                <a:latin typeface="+mj-lt"/>
              </a:rPr>
              <a:t>Başka Bir PowerPoint Dosyasından Yansıların İçe Aktarılması</a:t>
            </a:r>
            <a:r>
              <a:rPr lang="en-US" altLang="en-US" sz="1900" dirty="0">
                <a:latin typeface="+mj-lt"/>
              </a:rPr>
              <a:t>:</a:t>
            </a:r>
            <a:r>
              <a:rPr lang="en-US" altLang="en-US" sz="1900" b="1" dirty="0">
                <a:latin typeface="+mj-lt"/>
              </a:rPr>
              <a:t> </a:t>
            </a:r>
            <a:r>
              <a:rPr lang="tr-TR" altLang="en-US" sz="1900" dirty="0">
                <a:latin typeface="+mj-lt"/>
              </a:rPr>
              <a:t>En iyi sonuç için bu şablonu kullanınız ve sonrasında seçili yansıları diğer dosyadan aktarınız. Farklı bir dokümandan alınan sunular için </a:t>
            </a:r>
            <a:r>
              <a:rPr lang="en-US" altLang="en-US" sz="1900" b="1" dirty="0">
                <a:latin typeface="+mj-lt"/>
              </a:rPr>
              <a:t>Keep source formatting</a:t>
            </a:r>
            <a:r>
              <a:rPr lang="tr-TR" altLang="en-US" sz="1900" b="1" dirty="0">
                <a:latin typeface="+mj-lt"/>
              </a:rPr>
              <a:t> -</a:t>
            </a:r>
            <a:r>
              <a:rPr lang="tr-TR" sz="1900" b="1" dirty="0">
                <a:latin typeface="+mj-lt"/>
              </a:rPr>
              <a:t> Kaynak Biçimlendirmeyi Koru</a:t>
            </a:r>
            <a:r>
              <a:rPr lang="en-US" altLang="en-US" sz="1900" dirty="0">
                <a:latin typeface="+mj-lt"/>
              </a:rPr>
              <a:t> </a:t>
            </a:r>
            <a:r>
              <a:rPr lang="tr-TR" altLang="en-US" sz="1900" dirty="0">
                <a:latin typeface="+mj-lt"/>
              </a:rPr>
              <a:t>seçeneğinin DEVRE DIŞI olduğundan emin olunuz.</a:t>
            </a:r>
          </a:p>
        </p:txBody>
      </p:sp>
      <p:sp>
        <p:nvSpPr>
          <p:cNvPr id="3" name="Başlık 2">
            <a:extLst>
              <a:ext uri="{FF2B5EF4-FFF2-40B4-BE49-F238E27FC236}">
                <a16:creationId xmlns:a16="http://schemas.microsoft.com/office/drawing/2014/main" id="{EF830B91-683B-D0DE-6865-28E63ABDA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57192"/>
          </a:xfrm>
          <a:prstGeom prst="rect">
            <a:avLst/>
          </a:prstGeom>
        </p:spPr>
        <p:txBody>
          <a:bodyPr/>
          <a:lstStyle/>
          <a:p>
            <a:r>
              <a:rPr lang="tr-TR" dirty="0"/>
              <a:t>Şablonun Kullanılması</a:t>
            </a:r>
          </a:p>
        </p:txBody>
      </p:sp>
    </p:spTree>
    <p:extLst>
      <p:ext uri="{BB962C8B-B14F-4D97-AF65-F5344CB8AC3E}">
        <p14:creationId xmlns:p14="http://schemas.microsoft.com/office/powerpoint/2010/main" val="2250082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0E5ED857-DA5F-779F-92A2-45FDA198F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57192"/>
          </a:xfrm>
          <a:prstGeom prst="rect">
            <a:avLst/>
          </a:prstGeom>
        </p:spPr>
        <p:txBody>
          <a:bodyPr/>
          <a:lstStyle/>
          <a:p>
            <a:r>
              <a:rPr lang="tr-TR" dirty="0"/>
              <a:t>Sunum İçeriği İpuçları</a:t>
            </a:r>
          </a:p>
        </p:txBody>
      </p:sp>
      <p:sp>
        <p:nvSpPr>
          <p:cNvPr id="13" name="Metin Yer Tutucusu 1">
            <a:extLst>
              <a:ext uri="{FF2B5EF4-FFF2-40B4-BE49-F238E27FC236}">
                <a16:creationId xmlns:a16="http://schemas.microsoft.com/office/drawing/2014/main" id="{F61C50A6-E04C-FC7A-7FFB-10875138813E}"/>
              </a:ext>
            </a:extLst>
          </p:cNvPr>
          <p:cNvSpPr txBox="1">
            <a:spLocks/>
          </p:cNvSpPr>
          <p:nvPr/>
        </p:nvSpPr>
        <p:spPr>
          <a:xfrm>
            <a:off x="301387" y="826850"/>
            <a:ext cx="6226661" cy="514191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1700" indent="-363538" algn="l" defTabSz="914400" rtl="0" eaLnBrk="1" latinLnBrk="0" hangingPunct="1">
              <a:spcBef>
                <a:spcPct val="20000"/>
              </a:spcBef>
              <a:buFont typeface="Wingdings" pitchFamily="2" charset="2"/>
              <a:buChar char="q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ct val="10000"/>
              </a:spcBef>
              <a:buFont typeface="Wingdings" panose="05000000000000000000" pitchFamily="2" charset="2"/>
              <a:buChar char="§"/>
            </a:pPr>
            <a:r>
              <a:rPr lang="tr-TR" altLang="en-US" sz="1900" dirty="0"/>
              <a:t>Sunumunuzun karartılmış bir ortamda bir ekrana yansıtılacağını unutmayınız.</a:t>
            </a:r>
            <a:endParaRPr lang="en-US" altLang="en-US" sz="1900" dirty="0"/>
          </a:p>
          <a:p>
            <a:pPr lvl="1" algn="just">
              <a:spcBef>
                <a:spcPts val="1200"/>
              </a:spcBef>
              <a:buFont typeface="Wingdings" pitchFamily="2" charset="2"/>
              <a:buChar char="§"/>
            </a:pPr>
            <a:r>
              <a:rPr lang="tr-TR" altLang="en-US" sz="1900" dirty="0"/>
              <a:t>Yazı boyutunu 20 ya da (tercihen) daha büyük seçiniz. Yazıyı kısaltmak ya da içeriği birden fazla yansıya bölmeniz gerekebilir.</a:t>
            </a:r>
            <a:endParaRPr lang="en-US" altLang="en-US" sz="1900" dirty="0"/>
          </a:p>
          <a:p>
            <a:pPr lvl="1" algn="just">
              <a:spcBef>
                <a:spcPts val="1800"/>
              </a:spcBef>
              <a:buFont typeface="Wingdings" pitchFamily="2" charset="2"/>
              <a:buChar char="§"/>
            </a:pPr>
            <a:r>
              <a:rPr lang="tr-TR" altLang="en-US" sz="1900" b="1" dirty="0"/>
              <a:t>Renkli/Kalın/İtalik </a:t>
            </a:r>
            <a:r>
              <a:rPr lang="tr-TR" altLang="en-US" sz="1900" dirty="0"/>
              <a:t>yazıları</a:t>
            </a:r>
            <a:r>
              <a:rPr lang="tr-TR" altLang="en-US" sz="1900" b="1" dirty="0"/>
              <a:t> </a:t>
            </a:r>
            <a:r>
              <a:rPr lang="tr-TR" altLang="en-US" sz="1900" dirty="0"/>
              <a:t>ya da </a:t>
            </a:r>
            <a:r>
              <a:rPr lang="tr-TR" altLang="en-US" sz="1900" dirty="0">
                <a:highlight>
                  <a:srgbClr val="FFFF00"/>
                </a:highlight>
              </a:rPr>
              <a:t>vurguları</a:t>
            </a:r>
            <a:r>
              <a:rPr lang="tr-TR" altLang="en-US" sz="1900" dirty="0"/>
              <a:t> sınırlı kullanınız. Bunlar ekranda okumayı güçleştirecektir.</a:t>
            </a:r>
            <a:r>
              <a:rPr lang="en-US" altLang="en-US" sz="1900" dirty="0"/>
              <a:t> </a:t>
            </a:r>
          </a:p>
          <a:p>
            <a:pPr lvl="1" algn="just">
              <a:spcBef>
                <a:spcPts val="180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tr-TR" altLang="en-US" sz="1900" dirty="0"/>
              <a:t>Grafikleri, tabloları, görüntüleri vb. olabildiğince büyük ve görünür şekilde kullanınız. Eğer bir görsel güç okunuyorsa onu kaldırmayı ya da değiştirmeyi düşünebilirsiniz.</a:t>
            </a:r>
          </a:p>
          <a:p>
            <a:pPr algn="just">
              <a:spcBef>
                <a:spcPts val="180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en-US" altLang="en-US" sz="1900" dirty="0" err="1"/>
              <a:t>Aktarmak</a:t>
            </a:r>
            <a:r>
              <a:rPr lang="en-US" altLang="en-US" sz="1900" dirty="0"/>
              <a:t> </a:t>
            </a:r>
            <a:r>
              <a:rPr lang="en-US" altLang="en-US" sz="1900" dirty="0" err="1"/>
              <a:t>istediğiniz</a:t>
            </a:r>
            <a:r>
              <a:rPr lang="en-US" altLang="en-US" sz="1900" dirty="0"/>
              <a:t> </a:t>
            </a:r>
            <a:r>
              <a:rPr lang="en-US" altLang="en-US" sz="1900" dirty="0" err="1"/>
              <a:t>anahtar</a:t>
            </a:r>
            <a:r>
              <a:rPr lang="en-US" altLang="en-US" sz="1900" dirty="0"/>
              <a:t> </a:t>
            </a:r>
            <a:r>
              <a:rPr lang="en-US" altLang="en-US" sz="1900" dirty="0" err="1"/>
              <a:t>noktalara</a:t>
            </a:r>
            <a:r>
              <a:rPr lang="en-US" altLang="en-US" sz="1900" dirty="0"/>
              <a:t> </a:t>
            </a:r>
            <a:r>
              <a:rPr lang="en-US" altLang="en-US" sz="1900" dirty="0" err="1"/>
              <a:t>odaklanınız</a:t>
            </a:r>
            <a:r>
              <a:rPr lang="en-US" altLang="en-US" sz="1900" dirty="0"/>
              <a:t>. </a:t>
            </a:r>
            <a:r>
              <a:rPr lang="en-US" altLang="en-US" sz="1900" dirty="0" err="1"/>
              <a:t>Önemli</a:t>
            </a:r>
            <a:r>
              <a:rPr lang="en-US" altLang="en-US" sz="1900" dirty="0"/>
              <a:t> </a:t>
            </a:r>
            <a:r>
              <a:rPr lang="en-US" altLang="en-US" sz="1900" dirty="0" err="1"/>
              <a:t>husuları</a:t>
            </a:r>
            <a:r>
              <a:rPr lang="en-US" altLang="en-US" sz="1900" dirty="0"/>
              <a:t> </a:t>
            </a:r>
            <a:r>
              <a:rPr lang="en-US" altLang="en-US" sz="1900" dirty="0" err="1"/>
              <a:t>etkin</a:t>
            </a:r>
            <a:r>
              <a:rPr lang="en-US" altLang="en-US" sz="1900" dirty="0"/>
              <a:t> </a:t>
            </a:r>
            <a:r>
              <a:rPr lang="en-US" altLang="en-US" sz="1900" dirty="0" err="1"/>
              <a:t>biçimde</a:t>
            </a:r>
            <a:r>
              <a:rPr lang="en-US" altLang="en-US" sz="1900" dirty="0"/>
              <a:t> </a:t>
            </a:r>
            <a:r>
              <a:rPr lang="en-US" altLang="en-US" sz="1900" dirty="0" err="1"/>
              <a:t>aktarabilmek</a:t>
            </a:r>
            <a:r>
              <a:rPr lang="en-US" altLang="en-US" sz="1900" dirty="0"/>
              <a:t> </a:t>
            </a:r>
            <a:r>
              <a:rPr lang="en-US" altLang="en-US" sz="1900" dirty="0" err="1"/>
              <a:t>için</a:t>
            </a:r>
            <a:r>
              <a:rPr lang="en-US" altLang="en-US" sz="1900" dirty="0"/>
              <a:t> </a:t>
            </a:r>
            <a:r>
              <a:rPr lang="en-US" altLang="en-US" sz="1900" dirty="0" err="1"/>
              <a:t>kullanılan</a:t>
            </a:r>
            <a:r>
              <a:rPr lang="en-US" altLang="en-US" sz="1900" dirty="0"/>
              <a:t> </a:t>
            </a:r>
            <a:r>
              <a:rPr lang="en-US" altLang="en-US" sz="1900" dirty="0" err="1"/>
              <a:t>materyallerin</a:t>
            </a:r>
            <a:r>
              <a:rPr lang="en-US" altLang="en-US" sz="1900" dirty="0"/>
              <a:t> </a:t>
            </a:r>
            <a:r>
              <a:rPr lang="en-US" altLang="en-US" sz="1900" dirty="0" err="1"/>
              <a:t>sayısını</a:t>
            </a:r>
            <a:r>
              <a:rPr lang="en-US" altLang="en-US" sz="1900" dirty="0"/>
              <a:t>  </a:t>
            </a:r>
            <a:r>
              <a:rPr lang="en-US" altLang="en-US" sz="1900" dirty="0" err="1"/>
              <a:t>sınırlandırabilirsiniz</a:t>
            </a:r>
            <a:r>
              <a:rPr lang="en-US" altLang="en-US" sz="1900" dirty="0"/>
              <a:t>.</a:t>
            </a:r>
          </a:p>
        </p:txBody>
      </p:sp>
      <p:pic>
        <p:nvPicPr>
          <p:cNvPr id="16" name="Resim 15">
            <a:extLst>
              <a:ext uri="{FF2B5EF4-FFF2-40B4-BE49-F238E27FC236}">
                <a16:creationId xmlns:a16="http://schemas.microsoft.com/office/drawing/2014/main" id="{8FED2ED5-110E-3EC1-8635-96B17653C8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8701" y="858044"/>
            <a:ext cx="5141912" cy="514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456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C60AB4D6-3AA0-78FD-AEE8-7ADE9D40F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57192"/>
          </a:xfrm>
          <a:prstGeom prst="rect">
            <a:avLst/>
          </a:prstGeom>
        </p:spPr>
        <p:txBody>
          <a:bodyPr/>
          <a:lstStyle/>
          <a:p>
            <a:r>
              <a:rPr lang="tr-TR"/>
              <a:t>Etkin Sunum </a:t>
            </a:r>
            <a:r>
              <a:rPr lang="tr-TR" dirty="0"/>
              <a:t>Yöntemleri</a:t>
            </a:r>
          </a:p>
        </p:txBody>
      </p:sp>
      <p:sp>
        <p:nvSpPr>
          <p:cNvPr id="6" name="Metin Yer Tutucusu 1">
            <a:extLst>
              <a:ext uri="{FF2B5EF4-FFF2-40B4-BE49-F238E27FC236}">
                <a16:creationId xmlns:a16="http://schemas.microsoft.com/office/drawing/2014/main" id="{C6A894BE-7B17-F7E9-17C1-E03347237FC3}"/>
              </a:ext>
            </a:extLst>
          </p:cNvPr>
          <p:cNvSpPr txBox="1">
            <a:spLocks/>
          </p:cNvSpPr>
          <p:nvPr/>
        </p:nvSpPr>
        <p:spPr>
          <a:xfrm>
            <a:off x="301387" y="858350"/>
            <a:ext cx="6226661" cy="530695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1700" indent="-363538" algn="l" defTabSz="914400" rtl="0" eaLnBrk="1" latinLnBrk="0" hangingPunct="1">
              <a:spcBef>
                <a:spcPct val="20000"/>
              </a:spcBef>
              <a:buFont typeface="Wingdings" pitchFamily="2" charset="2"/>
              <a:buChar char="q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ct val="10000"/>
              </a:spcBef>
              <a:buFont typeface="Wingdings" pitchFamily="2" charset="2"/>
              <a:buChar char="§"/>
            </a:pPr>
            <a:r>
              <a:rPr lang="tr-TR" altLang="en-US" sz="1900" dirty="0"/>
              <a:t>Prova yapınız</a:t>
            </a:r>
            <a:r>
              <a:rPr lang="en-US" altLang="en-US" sz="1900" dirty="0"/>
              <a:t>!</a:t>
            </a:r>
            <a:r>
              <a:rPr lang="tr-TR" altLang="en-US" sz="1900" dirty="0"/>
              <a:t> Aktardığınız materyale ve zamanlamaya hakim</a:t>
            </a:r>
            <a:r>
              <a:rPr lang="en-US" altLang="en-US" sz="1900" dirty="0"/>
              <a:t> </a:t>
            </a:r>
            <a:r>
              <a:rPr lang="tr-TR" altLang="en-US" sz="1900" dirty="0"/>
              <a:t>olduğunuzdan emin olunuz. Oturumun sonunda etkili bir sonuç kısmı için kendinize yeterli zamanı ayırınız.</a:t>
            </a:r>
            <a:endParaRPr lang="en-US" altLang="en-US" sz="1900" dirty="0"/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</a:pPr>
            <a:r>
              <a:rPr lang="tr-TR" altLang="en-US" sz="1900" dirty="0"/>
              <a:t>Mikrofon, zaman araçları vb. ile uyum sağlamak için birkaç dakikanızı ayırınız. </a:t>
            </a:r>
            <a:r>
              <a:rPr lang="tr-TR" altLang="en-US" sz="1900" dirty="0" err="1"/>
              <a:t>Moderatörünüz</a:t>
            </a:r>
            <a:r>
              <a:rPr lang="tr-TR" altLang="en-US" sz="1900" dirty="0"/>
              <a:t> size ses kontrolü için yardımcı olacaktır.</a:t>
            </a:r>
            <a:r>
              <a:rPr lang="en-US" altLang="en-US" sz="1900" dirty="0"/>
              <a:t> </a:t>
            </a:r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</a:pPr>
            <a:r>
              <a:rPr lang="tr-TR" altLang="en-US" sz="1900" dirty="0"/>
              <a:t>Yavaş konuşarak, telaffuzunuza dikkat ederek, dinleyicilerin düşünebilmesi için gerektiğinde kısa duraksamalar ile konuşmanızı aktarınız. </a:t>
            </a:r>
            <a:endParaRPr lang="en-US" altLang="en-US" sz="1900" dirty="0"/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</a:pPr>
            <a:r>
              <a:rPr lang="tr-TR" altLang="en-US" sz="1900" dirty="0"/>
              <a:t>Yansılardan (ya da notlarınızdan) uzun süre okuma yapmamaya özen gösteriniz.</a:t>
            </a:r>
            <a:endParaRPr lang="en-US" altLang="en-US" sz="1900" dirty="0"/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</a:pPr>
            <a:r>
              <a:rPr lang="tr-TR" altLang="en-US" sz="1900" dirty="0"/>
              <a:t>Lazer göstergesini gereğinden fazla kullanmamaya özen gösteriniz.</a:t>
            </a:r>
            <a:endParaRPr lang="en-US" altLang="en-US" sz="1900" dirty="0"/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</a:pPr>
            <a:r>
              <a:rPr lang="tr-TR" altLang="en-US" sz="1900" dirty="0"/>
              <a:t>Size aktarılan bir sorunun diğer katılımcılar tarafından da duyulduğundan emin olunuz.</a:t>
            </a:r>
            <a:endParaRPr lang="en-US" altLang="en-US" sz="1900" dirty="0"/>
          </a:p>
        </p:txBody>
      </p:sp>
      <p:pic>
        <p:nvPicPr>
          <p:cNvPr id="14" name="Resim 13">
            <a:extLst>
              <a:ext uri="{FF2B5EF4-FFF2-40B4-BE49-F238E27FC236}">
                <a16:creationId xmlns:a16="http://schemas.microsoft.com/office/drawing/2014/main" id="{6E9C12D6-D5E7-F5D9-764D-B6A4D89B8B0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7" r="22675"/>
          <a:stretch/>
        </p:blipFill>
        <p:spPr>
          <a:xfrm>
            <a:off x="6748523" y="918720"/>
            <a:ext cx="5141912" cy="5020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160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097F5A7C-7103-8376-1250-71A1022E24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60473" y="2067956"/>
            <a:ext cx="647105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Başlık 2">
            <a:extLst>
              <a:ext uri="{FF2B5EF4-FFF2-40B4-BE49-F238E27FC236}">
                <a16:creationId xmlns:a16="http://schemas.microsoft.com/office/drawing/2014/main" id="{578E11F6-44DD-9F48-26D6-E11419F6B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57192"/>
          </a:xfrm>
          <a:prstGeom prst="rect">
            <a:avLst/>
          </a:prstGeom>
        </p:spPr>
        <p:txBody>
          <a:bodyPr/>
          <a:lstStyle/>
          <a:p>
            <a:r>
              <a:rPr lang="tr-TR" dirty="0"/>
              <a:t>Giriş</a:t>
            </a:r>
          </a:p>
        </p:txBody>
      </p:sp>
      <p:sp>
        <p:nvSpPr>
          <p:cNvPr id="6" name="Metin Yer Tutucusu 1">
            <a:extLst>
              <a:ext uri="{FF2B5EF4-FFF2-40B4-BE49-F238E27FC236}">
                <a16:creationId xmlns:a16="http://schemas.microsoft.com/office/drawing/2014/main" id="{00F7956E-8DDC-E903-73F0-3F814D72F80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4376" y="764704"/>
            <a:ext cx="11483245" cy="5141606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tr-TR" altLang="en-US" sz="2000" dirty="0"/>
              <a:t>İSTEĞE BAĞLI YANSI </a:t>
            </a:r>
            <a:r>
              <a:rPr lang="en-US" altLang="en-US" sz="2000" dirty="0"/>
              <a:t>(</a:t>
            </a:r>
            <a:r>
              <a:rPr lang="tr-TR" altLang="en-US" sz="2000" dirty="0"/>
              <a:t>eklenmesi önemle tavsiye edilmektedir</a:t>
            </a:r>
            <a:r>
              <a:rPr lang="en-US" altLang="en-US" sz="2000" dirty="0"/>
              <a:t>)</a:t>
            </a:r>
            <a:r>
              <a:rPr lang="tr-TR" altLang="en-US" sz="2000" dirty="0"/>
              <a:t>.</a:t>
            </a:r>
            <a:endParaRPr lang="en-US" altLang="en-US" sz="20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tr-TR" altLang="en-US" sz="2000" dirty="0"/>
              <a:t>Katılımcılara kendinizi ve proje ekibinizi tanıtarak bu oturumda aktaracağınız konuya giriş yapınız.</a:t>
            </a:r>
            <a:endParaRPr lang="en-US" altLang="en-US" sz="2000" dirty="0"/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altLang="en-US" dirty="0"/>
              <a:t>NOT: </a:t>
            </a:r>
            <a:r>
              <a:rPr lang="tr-TR" altLang="en-US" dirty="0"/>
              <a:t>Lütfen firmanız ürünleri ve hizmetleri ile ilgili bilgi aktarma sürenizi kısıtlayınız ve katılımcılar için gerçekten gerekli olan noktaları aktarınız.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04344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Yer Tutucusu 1">
            <a:extLst>
              <a:ext uri="{FF2B5EF4-FFF2-40B4-BE49-F238E27FC236}">
                <a16:creationId xmlns:a16="http://schemas.microsoft.com/office/drawing/2014/main" id="{E40C3631-6B60-65B5-6A9C-A185973E217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Başlık 2">
            <a:extLst>
              <a:ext uri="{FF2B5EF4-FFF2-40B4-BE49-F238E27FC236}">
                <a16:creationId xmlns:a16="http://schemas.microsoft.com/office/drawing/2014/main" id="{64886E5B-B39A-82CA-967E-9DC73B752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34831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Yer Tutucusu 1">
            <a:extLst>
              <a:ext uri="{FF2B5EF4-FFF2-40B4-BE49-F238E27FC236}">
                <a16:creationId xmlns:a16="http://schemas.microsoft.com/office/drawing/2014/main" id="{85133D3C-6061-067C-0E02-7A8185222D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Başlık 2">
            <a:extLst>
              <a:ext uri="{FF2B5EF4-FFF2-40B4-BE49-F238E27FC236}">
                <a16:creationId xmlns:a16="http://schemas.microsoft.com/office/drawing/2014/main" id="{182DDA68-C08C-292E-1711-AAA451928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98987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>
            <a:extLst>
              <a:ext uri="{FF2B5EF4-FFF2-40B4-BE49-F238E27FC236}">
                <a16:creationId xmlns:a16="http://schemas.microsoft.com/office/drawing/2014/main" id="{59CCA326-D187-C369-DA86-3DA756E6FE82}"/>
              </a:ext>
            </a:extLst>
          </p:cNvPr>
          <p:cNvSpPr/>
          <p:nvPr/>
        </p:nvSpPr>
        <p:spPr>
          <a:xfrm>
            <a:off x="4871864" y="3789040"/>
            <a:ext cx="2448272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dirty="0"/>
              <a:t>Firma Logosu Alanı</a:t>
            </a:r>
          </a:p>
        </p:txBody>
      </p:sp>
    </p:spTree>
    <p:extLst>
      <p:ext uri="{BB962C8B-B14F-4D97-AF65-F5344CB8AC3E}">
        <p14:creationId xmlns:p14="http://schemas.microsoft.com/office/powerpoint/2010/main" val="2929812474"/>
      </p:ext>
    </p:extLst>
  </p:cSld>
  <p:clrMapOvr>
    <a:masterClrMapping/>
  </p:clrMapOvr>
</p:sld>
</file>

<file path=ppt/theme/theme1.xml><?xml version="1.0" encoding="utf-8"?>
<a:theme xmlns:a="http://schemas.openxmlformats.org/drawingml/2006/main" name="TÖAİ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D85156DF8BAB4A87B6B5C855C21872" ma:contentTypeVersion="4" ma:contentTypeDescription="Create a new document." ma:contentTypeScope="" ma:versionID="e60a22e6a7c60687513e91ce851f0403">
  <xsd:schema xmlns:xsd="http://www.w3.org/2001/XMLSchema" xmlns:xs="http://www.w3.org/2001/XMLSchema" xmlns:p="http://schemas.microsoft.com/office/2006/metadata/properties" xmlns:ns2="e391ee67-7c4b-409c-a495-0cb79307937a" xmlns:ns3="52428133-80c5-42b6-8b20-f406ef6727e9" targetNamespace="http://schemas.microsoft.com/office/2006/metadata/properties" ma:root="true" ma:fieldsID="d140bf15b65dbcd7b4ba12cd193c08f2" ns2:_="" ns3:_="">
    <xsd:import namespace="e391ee67-7c4b-409c-a495-0cb79307937a"/>
    <xsd:import namespace="52428133-80c5-42b6-8b20-f406ef6727e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91ee67-7c4b-409c-a495-0cb7930793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428133-80c5-42b6-8b20-f406ef6727e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A35F6B7-656E-43B3-8D93-373AA18ABCF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3400824-8B75-4D43-B3B4-D869C1696853}">
  <ds:schemaRefs>
    <ds:schemaRef ds:uri="http://www.w3.org/XML/1998/namespace"/>
    <ds:schemaRef ds:uri="http://purl.org/dc/elements/1.1/"/>
    <ds:schemaRef ds:uri="e391ee67-7c4b-409c-a495-0cb79307937a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52428133-80c5-42b6-8b20-f406ef6727e9"/>
    <ds:schemaRef ds:uri="http://schemas.microsoft.com/office/2006/metadata/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BBF0BAA-88E9-4F2E-8B6D-0E61D15681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391ee67-7c4b-409c-a495-0cb79307937a"/>
    <ds:schemaRef ds:uri="52428133-80c5-42b6-8b20-f406ef6727e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1582</TotalTime>
  <Words>455</Words>
  <Application>Microsoft Office PowerPoint</Application>
  <PresentationFormat>Geniş ekran</PresentationFormat>
  <Paragraphs>32</Paragraphs>
  <Slides>8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TÖAİK</vt:lpstr>
      <vt:lpstr>Yalın Kategorisi Proje Sunumu</vt:lpstr>
      <vt:lpstr>Şablonun Kullanılması</vt:lpstr>
      <vt:lpstr>Sunum İçeriği İpuçları</vt:lpstr>
      <vt:lpstr>Etkin Sunum Yöntemleri</vt:lpstr>
      <vt:lpstr>Giriş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S.P.A.C. Mühendislik A.Ş.</dc:creator>
  <cp:lastModifiedBy>Bulut Şakrucu</cp:lastModifiedBy>
  <cp:revision>171</cp:revision>
  <cp:lastPrinted>2022-11-03T11:46:48Z</cp:lastPrinted>
  <dcterms:created xsi:type="dcterms:W3CDTF">2014-04-05T13:14:42Z</dcterms:created>
  <dcterms:modified xsi:type="dcterms:W3CDTF">2025-05-05T14:04:36Z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0x0101008FD85156DF8BAB4A87B6B5C855C21872</vt:lpwstr>
  </property>
  <property fmtid="{D5CDD505-2E9C-101B-9397-08002B2CF9AE}" pid="3" name="Order">
    <vt:r8>1174300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</Properties>
</file>